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5244" r:id="rId1"/>
    <p:sldMasterId id="2147485245" r:id="rId2"/>
    <p:sldMasterId id="2147483648" r:id="rId3"/>
  </p:sldMasterIdLst>
  <p:notesMasterIdLst>
    <p:notesMasterId r:id="rId23"/>
  </p:notesMasterIdLst>
  <p:handoutMasterIdLst>
    <p:handoutMasterId r:id="rId24"/>
  </p:handoutMasterIdLst>
  <p:sldIdLst>
    <p:sldId id="753" r:id="rId4"/>
    <p:sldId id="785" r:id="rId5"/>
    <p:sldId id="786" r:id="rId6"/>
    <p:sldId id="799" r:id="rId7"/>
    <p:sldId id="788" r:id="rId8"/>
    <p:sldId id="789" r:id="rId9"/>
    <p:sldId id="804" r:id="rId10"/>
    <p:sldId id="803" r:id="rId11"/>
    <p:sldId id="802" r:id="rId12"/>
    <p:sldId id="801" r:id="rId13"/>
    <p:sldId id="815" r:id="rId14"/>
    <p:sldId id="800" r:id="rId15"/>
    <p:sldId id="792" r:id="rId16"/>
    <p:sldId id="814" r:id="rId17"/>
    <p:sldId id="813" r:id="rId18"/>
    <p:sldId id="812" r:id="rId19"/>
    <p:sldId id="811" r:id="rId20"/>
    <p:sldId id="793" r:id="rId21"/>
    <p:sldId id="794" r:id="rId2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kern="1200">
        <a:solidFill>
          <a:schemeClr val="tx1"/>
        </a:solidFill>
        <a:latin typeface="Arial" charset="0"/>
        <a:ea typeface="ヒラギノ角ゴ Pro W3" charset="-128"/>
        <a:cs typeface="ヒラギノ角ゴ Pro W3" charset="-128"/>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931D"/>
    <a:srgbClr val="2584C6"/>
    <a:srgbClr val="6DC068"/>
    <a:srgbClr val="528195"/>
    <a:srgbClr val="DE5950"/>
    <a:srgbClr val="009276"/>
    <a:srgbClr val="F7941D"/>
    <a:srgbClr val="934B94"/>
    <a:srgbClr val="348CCB"/>
    <a:srgbClr val="6CBF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4636" autoAdjust="0"/>
  </p:normalViewPr>
  <p:slideViewPr>
    <p:cSldViewPr snapToGrid="0" snapToObjects="1">
      <p:cViewPr varScale="1">
        <p:scale>
          <a:sx n="79" d="100"/>
          <a:sy n="79" d="100"/>
        </p:scale>
        <p:origin x="-160"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2" d="100"/>
          <a:sy n="72" d="100"/>
        </p:scale>
        <p:origin x="2694" y="7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83B4647-6FE3-204B-90C1-F510D5C409CE}" type="datetime1">
              <a:rPr lang="en-US"/>
              <a:pPr>
                <a:defRPr/>
              </a:pPr>
              <a:t>3/9/15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1D8818C-1885-7542-818F-6B47C055438B}" type="slidenum">
              <a:rPr lang="en-US"/>
              <a:pPr>
                <a:defRPr/>
              </a:pPr>
              <a:t>‹#›</a:t>
            </a:fld>
            <a:endParaRPr lang="en-US"/>
          </a:p>
        </p:txBody>
      </p:sp>
    </p:spTree>
    <p:extLst>
      <p:ext uri="{BB962C8B-B14F-4D97-AF65-F5344CB8AC3E}">
        <p14:creationId xmlns:p14="http://schemas.microsoft.com/office/powerpoint/2010/main" val="280852184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C1CAC55-C106-4341-A003-D14E548FEA0E}" type="datetime1">
              <a:rPr lang="en-US"/>
              <a:pPr>
                <a:defRPr/>
              </a:pPr>
              <a:t>3/9/15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DC5960D-F02B-F24D-8D19-D730EB85240C}" type="slidenum">
              <a:rPr lang="en-US"/>
              <a:pPr>
                <a:defRPr/>
              </a:pPr>
              <a:t>‹#›</a:t>
            </a:fld>
            <a:endParaRPr lang="en-US"/>
          </a:p>
        </p:txBody>
      </p:sp>
    </p:spTree>
    <p:extLst>
      <p:ext uri="{BB962C8B-B14F-4D97-AF65-F5344CB8AC3E}">
        <p14:creationId xmlns:p14="http://schemas.microsoft.com/office/powerpoint/2010/main" val="3842913056"/>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FDC5960D-F02B-F24D-8D19-D730EB85240C}" type="slidenum">
              <a:rPr lang="en-US" smtClean="0"/>
              <a:pPr>
                <a:defRPr/>
              </a:pPr>
              <a:t>2</a:t>
            </a:fld>
            <a:endParaRPr lang="en-US"/>
          </a:p>
        </p:txBody>
      </p:sp>
    </p:spTree>
    <p:extLst>
      <p:ext uri="{BB962C8B-B14F-4D97-AF65-F5344CB8AC3E}">
        <p14:creationId xmlns:p14="http://schemas.microsoft.com/office/powerpoint/2010/main" val="4022005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g"/><Relationship Id="rId3" Type="http://schemas.openxmlformats.org/officeDocument/2006/relationships/image" Target="../media/image5.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jpg"/><Relationship Id="rId3" Type="http://schemas.openxmlformats.org/officeDocument/2006/relationships/image" Target="../media/image5.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jpg"/><Relationship Id="rId3"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 Id="rId3"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 Id="rId3"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jpg"/><Relationship Id="rId3"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g"/><Relationship Id="rId3" Type="http://schemas.openxmlformats.org/officeDocument/2006/relationships/image" Target="../media/image5.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g"/><Relationship Id="rId3" Type="http://schemas.openxmlformats.org/officeDocument/2006/relationships/image" Target="../media/image5.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g"/><Relationship Id="rId3" Type="http://schemas.openxmlformats.org/officeDocument/2006/relationships/image" Target="../media/image5.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g"/><Relationship Id="rId3" Type="http://schemas.openxmlformats.org/officeDocument/2006/relationships/image" Target="../media/image5.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74FFF"/>
        </a:solidFill>
        <a:effectLst/>
      </p:bgPr>
    </p:bg>
    <p:spTree>
      <p:nvGrpSpPr>
        <p:cNvPr id="1" name=""/>
        <p:cNvGrpSpPr/>
        <p:nvPr/>
      </p:nvGrpSpPr>
      <p:grpSpPr>
        <a:xfrm>
          <a:off x="0" y="0"/>
          <a:ext cx="0" cy="0"/>
          <a:chOff x="0" y="0"/>
          <a:chExt cx="0" cy="0"/>
        </a:xfrm>
      </p:grpSpPr>
      <p:sp>
        <p:nvSpPr>
          <p:cNvPr id="3" name="Title 1"/>
          <p:cNvSpPr txBox="1">
            <a:spLocks/>
          </p:cNvSpPr>
          <p:nvPr userDrawn="1"/>
        </p:nvSpPr>
        <p:spPr>
          <a:xfrm>
            <a:off x="377526" y="5395075"/>
            <a:ext cx="688368" cy="457200"/>
          </a:xfrm>
          <a:prstGeom prst="rect">
            <a:avLst/>
          </a:prstGeom>
        </p:spPr>
        <p:txBody>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pPr algn="r" fontAlgn="auto">
              <a:spcAft>
                <a:spcPts val="0"/>
              </a:spcAft>
            </a:pPr>
            <a:r>
              <a:rPr lang="en-US" sz="2700" b="1" dirty="0" smtClean="0">
                <a:effectLst>
                  <a:outerShdw blurRad="50800" dist="38100" dir="2700000" algn="tl" rotWithShape="0">
                    <a:prstClr val="black">
                      <a:alpha val="60000"/>
                    </a:prstClr>
                  </a:outerShdw>
                </a:effectLst>
                <a:latin typeface="Arial" panose="020B0604020202020204" pitchFamily="34" charset="0"/>
                <a:cs typeface="Arial" panose="020B0604020202020204" pitchFamily="34" charset="0"/>
              </a:rPr>
              <a:t>31</a:t>
            </a:r>
          </a:p>
        </p:txBody>
      </p:sp>
      <p:sp>
        <p:nvSpPr>
          <p:cNvPr id="8" name="Title 1"/>
          <p:cNvSpPr txBox="1">
            <a:spLocks/>
          </p:cNvSpPr>
          <p:nvPr userDrawn="1"/>
        </p:nvSpPr>
        <p:spPr>
          <a:xfrm>
            <a:off x="1068512" y="5413195"/>
            <a:ext cx="7547168" cy="520245"/>
          </a:xfrm>
          <a:prstGeom prst="rect">
            <a:avLst/>
          </a:prstGeom>
        </p:spPr>
        <p:txBody>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pPr fontAlgn="auto">
              <a:spcAft>
                <a:spcPts val="0"/>
              </a:spcAft>
            </a:pPr>
            <a:r>
              <a:rPr lang="en-US" sz="2700" b="1" dirty="0" smtClean="0">
                <a:solidFill>
                  <a:srgbClr val="F8931D"/>
                </a:solidFill>
                <a:effectLst>
                  <a:outerShdw blurRad="50800" dist="38100" dir="2700000" algn="tl" rotWithShape="0">
                    <a:prstClr val="black">
                      <a:alpha val="60000"/>
                    </a:prstClr>
                  </a:outerShdw>
                </a:effectLst>
                <a:latin typeface="Arial" panose="020B0604020202020204" pitchFamily="34" charset="0"/>
                <a:cs typeface="Arial" panose="020B0604020202020204" pitchFamily="34" charset="0"/>
              </a:rPr>
              <a:t>The Range of Disease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863857347"/>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visit the Challen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3196402609"/>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1714948343"/>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tens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343734672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b-Aids Terms">
    <p:spTree>
      <p:nvGrpSpPr>
        <p:cNvPr id="1" name=""/>
        <p:cNvGrpSpPr/>
        <p:nvPr/>
      </p:nvGrpSpPr>
      <p:grpSpPr>
        <a:xfrm>
          <a:off x="0" y="0"/>
          <a:ext cx="0" cy="0"/>
          <a:chOff x="0" y="0"/>
          <a:chExt cx="0" cy="0"/>
        </a:xfrm>
      </p:grpSpPr>
      <p:sp>
        <p:nvSpPr>
          <p:cNvPr id="6" name="TextBox 5"/>
          <p:cNvSpPr txBox="1"/>
          <p:nvPr userDrawn="1"/>
        </p:nvSpPr>
        <p:spPr>
          <a:xfrm>
            <a:off x="888999" y="1460498"/>
            <a:ext cx="7408334" cy="3908762"/>
          </a:xfrm>
          <a:prstGeom prst="rect">
            <a:avLst/>
          </a:prstGeom>
          <a:noFill/>
        </p:spPr>
        <p:txBody>
          <a:bodyPr wrap="square" rtlCol="0">
            <a:spAutoFit/>
          </a:bodyPr>
          <a:lstStyle/>
          <a:p>
            <a:pPr>
              <a:buNone/>
            </a:pPr>
            <a:r>
              <a:rPr lang="en-US" sz="1300" b="1" dirty="0" smtClean="0">
                <a:latin typeface="Arial" panose="020B0604020202020204" pitchFamily="34" charset="0"/>
                <a:cs typeface="Arial" panose="020B0604020202020204" pitchFamily="34" charset="0"/>
              </a:rPr>
              <a:t>LIMITED LICENSE TO MODIFY.</a:t>
            </a:r>
            <a:r>
              <a:rPr lang="en-US" sz="1300" dirty="0" smtClean="0">
                <a:latin typeface="Arial" panose="020B0604020202020204" pitchFamily="34" charset="0"/>
                <a:cs typeface="Arial" panose="020B0604020202020204" pitchFamily="34" charset="0"/>
              </a:rPr>
              <a:t> These PowerPoint® slides may be modified only by teachers currently teaching the SEPUP course to customize the unit to match their students’ learning levels or to insert additional teaching aides. Modified slides may be used only by the modifying teacher in his or her classroom, or shared with other teachers of </a:t>
            </a:r>
            <a:r>
              <a:rPr lang="en-US" sz="1300" i="0" dirty="0" smtClean="0">
                <a:latin typeface="Arial" panose="020B0604020202020204" pitchFamily="34" charset="0"/>
                <a:cs typeface="Arial" panose="020B0604020202020204" pitchFamily="34" charset="0"/>
              </a:rPr>
              <a:t>SEPUP </a:t>
            </a:r>
            <a:r>
              <a:rPr lang="en-US" sz="1300" dirty="0" smtClean="0">
                <a:latin typeface="Arial" panose="020B0604020202020204" pitchFamily="34" charset="0"/>
                <a:cs typeface="Arial" panose="020B0604020202020204" pitchFamily="34" charset="0"/>
              </a:rPr>
              <a:t>within the teacher’s school district, with these same restrictions. Modified slides may not be taken out of the classroom or distributed to any non-student person or organization. Except for use with students in the classroom, modified slides may not be published in printed or electronic form, including posting on the Internet. Only text may be modified: photographs and illustrations on the slides may not be modified in any way except to change their size.</a:t>
            </a:r>
          </a:p>
          <a:p>
            <a:pPr>
              <a:buNone/>
            </a:pPr>
            <a:endParaRPr lang="en-US" sz="1300" b="1" dirty="0" smtClean="0">
              <a:latin typeface="Arial" panose="020B0604020202020204" pitchFamily="34" charset="0"/>
              <a:cs typeface="Arial" panose="020B0604020202020204" pitchFamily="34" charset="0"/>
            </a:endParaRPr>
          </a:p>
          <a:p>
            <a:pPr>
              <a:buNone/>
            </a:pPr>
            <a:r>
              <a:rPr lang="en-US" sz="1300" b="1" dirty="0" smtClean="0">
                <a:latin typeface="Arial" panose="020B0604020202020204" pitchFamily="34" charset="0"/>
                <a:cs typeface="Arial" panose="020B0604020202020204" pitchFamily="34" charset="0"/>
              </a:rPr>
              <a:t>DISCLAIMER OF WARRANTY</a:t>
            </a:r>
            <a:r>
              <a:rPr lang="en-US" sz="1300" dirty="0" smtClean="0">
                <a:latin typeface="Arial" panose="020B0604020202020204" pitchFamily="34" charset="0"/>
                <a:cs typeface="Arial" panose="020B0604020202020204" pitchFamily="34" charset="0"/>
              </a:rPr>
              <a:t>. </a:t>
            </a:r>
            <a:r>
              <a:rPr lang="en-US" sz="1200" b="0" dirty="0" smtClean="0">
                <a:latin typeface="Arial" panose="020B0604020202020204" pitchFamily="34" charset="0"/>
                <a:cs typeface="Arial" panose="020B0604020202020204" pitchFamily="34" charset="0"/>
              </a:rPr>
              <a:t>THE </a:t>
            </a:r>
            <a:r>
              <a:rPr lang="en-US" sz="1300" dirty="0" smtClean="0">
                <a:latin typeface="Arial" panose="020B0604020202020204" pitchFamily="34" charset="0"/>
                <a:cs typeface="Arial" panose="020B0604020202020204" pitchFamily="34" charset="0"/>
              </a:rPr>
              <a:t>REGENTS OF THE UNIVERSITY OF CALIFORNIA (“University”) MAKE NO REPRESENTATIONS OR WARRANTIES, EXPRESS OR IMPLIED, INCLUDING BUT NOT LIMITED TO THE IMPLIED WARRANTIES OF MERCHANTABILITY AND FITNESS FOR A PARTICULAR PURPOSE. University will not be liable for any costs, damages, fees or other liability, nor for any direct, indirect, special, incidental or consequential damages (including lost profits) with respect to any claims by the purchaser or user of </a:t>
            </a:r>
            <a:r>
              <a:rPr lang="en-US" sz="1300" i="0" dirty="0" smtClean="0">
                <a:latin typeface="Arial" panose="020B0604020202020204" pitchFamily="34" charset="0"/>
                <a:cs typeface="Arial" panose="020B0604020202020204" pitchFamily="34" charset="0"/>
              </a:rPr>
              <a:t>SEPUP</a:t>
            </a:r>
            <a:r>
              <a:rPr lang="en-US" sz="1300" dirty="0" smtClean="0">
                <a:latin typeface="Arial" panose="020B0604020202020204" pitchFamily="34" charset="0"/>
                <a:cs typeface="Arial" panose="020B0604020202020204" pitchFamily="34" charset="0"/>
              </a:rPr>
              <a:t> or any third party on account of or arising from the use or modifications to the slides. Client acknowledges and accepts that University services are provided on an as-is basis.</a:t>
            </a:r>
            <a:r>
              <a:rPr lang="en-US" sz="1400" b="0" kern="1200" dirty="0" smtClean="0">
                <a:solidFill>
                  <a:schemeClr val="tx1"/>
                </a:solidFill>
                <a:latin typeface="Arial" charset="0"/>
                <a:ea typeface="ヒラギノ角ゴ Pro W3" charset="-128"/>
                <a:cs typeface="ヒラギノ角ゴ Pro W3" charset="-128"/>
              </a:rPr>
              <a:t> </a:t>
            </a:r>
          </a:p>
          <a:p>
            <a:pPr>
              <a:buNone/>
            </a:pPr>
            <a:r>
              <a:rPr lang="en-US" sz="1300" b="1" kern="1200" dirty="0" smtClean="0">
                <a:solidFill>
                  <a:schemeClr val="tx1"/>
                </a:solidFill>
                <a:latin typeface="Arial" charset="0"/>
                <a:ea typeface="ヒラギノ角ゴ Pro W3" charset="-128"/>
                <a:cs typeface="ヒラギノ角ゴ Pro W3" charset="-128"/>
              </a:rPr>
              <a:t>Copyright © 2015 The Regents of the University of California. All rights reserved.</a:t>
            </a:r>
            <a:endParaRPr lang="en-US" sz="1300" b="1" dirty="0" smtClean="0">
              <a:latin typeface="Arial" panose="020B0604020202020204" pitchFamily="34" charset="0"/>
              <a:cs typeface="Arial" panose="020B0604020202020204" pitchFamily="34" charset="0"/>
            </a:endParaRPr>
          </a:p>
        </p:txBody>
      </p:sp>
      <p:sp>
        <p:nvSpPr>
          <p:cNvPr id="3" name="TextBox 2"/>
          <p:cNvSpPr txBox="1"/>
          <p:nvPr userDrawn="1"/>
        </p:nvSpPr>
        <p:spPr>
          <a:xfrm>
            <a:off x="899159" y="5588397"/>
            <a:ext cx="4556762" cy="277000"/>
          </a:xfrm>
          <a:prstGeom prst="rect">
            <a:avLst/>
          </a:prstGeom>
          <a:effectLst>
            <a:outerShdw blurRad="25400" dist="12700" dir="18000000" algn="tl" rotWithShape="0">
              <a:schemeClr val="bg1">
                <a:alpha val="74000"/>
              </a:schemeClr>
            </a:outerShdw>
          </a:effectLst>
        </p:spPr>
        <p:txBody>
          <a:bodyPr wrap="square" rtlCol="0">
            <a:spAutoFit/>
          </a:bodyPr>
          <a:lstStyle/>
          <a:p>
            <a:pPr algn="l" fontAlgn="auto">
              <a:spcAft>
                <a:spcPts val="0"/>
              </a:spcAft>
            </a:pPr>
            <a:r>
              <a:rPr lang="en-US" sz="1200" dirty="0" smtClean="0">
                <a:solidFill>
                  <a:schemeClr val="tx1">
                    <a:lumMod val="65000"/>
                    <a:lumOff val="35000"/>
                  </a:schemeClr>
                </a:solidFill>
                <a:latin typeface="Arial" panose="020B0604020202020204" pitchFamily="34" charset="0"/>
                <a:cs typeface="Arial" panose="020B0604020202020204" pitchFamily="34" charset="0"/>
              </a:rPr>
              <a:t>Header photo:</a:t>
            </a:r>
            <a:r>
              <a:rPr lang="en-US" sz="1200" baseline="0" dirty="0" smtClean="0">
                <a:solidFill>
                  <a:schemeClr val="tx1">
                    <a:lumMod val="65000"/>
                    <a:lumOff val="35000"/>
                  </a:schemeClr>
                </a:solidFill>
                <a:latin typeface="Arial" panose="020B0604020202020204" pitchFamily="34" charset="0"/>
                <a:cs typeface="Arial" panose="020B0604020202020204" pitchFamily="34" charset="0"/>
              </a:rPr>
              <a:t> Shaun </a:t>
            </a:r>
            <a:r>
              <a:rPr lang="en-US" sz="1200" baseline="0" dirty="0" err="1" smtClean="0">
                <a:solidFill>
                  <a:schemeClr val="tx1">
                    <a:lumMod val="65000"/>
                    <a:lumOff val="35000"/>
                  </a:schemeClr>
                </a:solidFill>
                <a:latin typeface="Arial" panose="020B0604020202020204" pitchFamily="34" charset="0"/>
                <a:cs typeface="Arial" panose="020B0604020202020204" pitchFamily="34" charset="0"/>
              </a:rPr>
              <a:t>Wegscheid</a:t>
            </a:r>
            <a:endParaRPr lang="en-US" sz="1200"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4" name="TextBox 3"/>
          <p:cNvSpPr txBox="1"/>
          <p:nvPr userDrawn="1"/>
        </p:nvSpPr>
        <p:spPr>
          <a:xfrm>
            <a:off x="899159" y="5779646"/>
            <a:ext cx="4867184" cy="405555"/>
          </a:xfrm>
          <a:prstGeom prst="rect">
            <a:avLst/>
          </a:prstGeom>
          <a:effectLst>
            <a:outerShdw blurRad="25400" dist="12700" dir="18000000" algn="tl" rotWithShape="0">
              <a:schemeClr val="bg1">
                <a:alpha val="74000"/>
              </a:schemeClr>
            </a:outerShdw>
          </a:effectLst>
        </p:spPr>
        <p:txBody>
          <a:bodyPr wrap="square" rtlCol="0">
            <a:spAutoFit/>
          </a:bodyPr>
          <a:lstStyle/>
          <a:p>
            <a:pPr algn="l" fontAlgn="auto">
              <a:spcAft>
                <a:spcPts val="0"/>
              </a:spcAft>
            </a:pPr>
            <a:r>
              <a:rPr lang="en-US" sz="1200" dirty="0" smtClean="0">
                <a:solidFill>
                  <a:schemeClr val="tx1">
                    <a:lumMod val="65000"/>
                    <a:lumOff val="35000"/>
                  </a:schemeClr>
                </a:solidFill>
                <a:latin typeface="Arial" panose="020B0604020202020204" pitchFamily="34" charset="0"/>
                <a:cs typeface="Arial" panose="020B0604020202020204" pitchFamily="34" charset="0"/>
              </a:rPr>
              <a:t>Slide Design: Shaun </a:t>
            </a:r>
            <a:r>
              <a:rPr lang="en-US" sz="1200" dirty="0" err="1" smtClean="0">
                <a:solidFill>
                  <a:schemeClr val="tx1">
                    <a:lumMod val="65000"/>
                    <a:lumOff val="35000"/>
                  </a:schemeClr>
                </a:solidFill>
                <a:latin typeface="Arial" panose="020B0604020202020204" pitchFamily="34" charset="0"/>
                <a:cs typeface="Arial" panose="020B0604020202020204" pitchFamily="34" charset="0"/>
              </a:rPr>
              <a:t>Wegscheid</a:t>
            </a:r>
            <a:r>
              <a:rPr lang="en-US" sz="1200" dirty="0" smtClean="0">
                <a:solidFill>
                  <a:schemeClr val="tx1">
                    <a:lumMod val="65000"/>
                    <a:lumOff val="35000"/>
                  </a:schemeClr>
                </a:solidFill>
                <a:latin typeface="Arial" panose="020B0604020202020204" pitchFamily="34" charset="0"/>
                <a:cs typeface="Arial" panose="020B0604020202020204" pitchFamily="34" charset="0"/>
              </a:rPr>
              <a:t>  |  Fonts: Arial, </a:t>
            </a:r>
            <a:r>
              <a:rPr lang="en-US" sz="1200" dirty="0" err="1" smtClean="0">
                <a:solidFill>
                  <a:schemeClr val="tx1">
                    <a:lumMod val="65000"/>
                    <a:lumOff val="35000"/>
                  </a:schemeClr>
                </a:solidFill>
                <a:latin typeface="Arial" panose="020B0604020202020204" pitchFamily="34" charset="0"/>
                <a:cs typeface="Arial" panose="020B0604020202020204" pitchFamily="34" charset="0"/>
              </a:rPr>
              <a:t>Kalinga</a:t>
            </a:r>
            <a:r>
              <a:rPr lang="en-US" sz="1200" baseline="0" dirty="0" smtClean="0">
                <a:solidFill>
                  <a:schemeClr val="tx1">
                    <a:lumMod val="65000"/>
                    <a:lumOff val="35000"/>
                  </a:schemeClr>
                </a:solidFill>
                <a:latin typeface="Arial" panose="020B0604020202020204" pitchFamily="34" charset="0"/>
                <a:cs typeface="Arial" panose="020B0604020202020204" pitchFamily="34" charset="0"/>
              </a:rPr>
              <a:t> </a:t>
            </a:r>
            <a:endParaRPr lang="en-US" sz="1200"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TextBox 4"/>
          <p:cNvSpPr txBox="1"/>
          <p:nvPr userDrawn="1"/>
        </p:nvSpPr>
        <p:spPr>
          <a:xfrm>
            <a:off x="888998" y="5401094"/>
            <a:ext cx="6934201" cy="276999"/>
          </a:xfrm>
          <a:prstGeom prst="rect">
            <a:avLst/>
          </a:prstGeom>
          <a:effectLst>
            <a:outerShdw blurRad="25400" dist="12700" dir="18000000" algn="tl" rotWithShape="0">
              <a:schemeClr val="bg1">
                <a:alpha val="74000"/>
              </a:schemeClr>
            </a:outerShdw>
          </a:effectLst>
        </p:spPr>
        <p:txBody>
          <a:bodyPr wrap="square" rtlCol="0">
            <a:spAutoFit/>
          </a:bodyPr>
          <a:lstStyle/>
          <a:p>
            <a:pPr algn="l" fontAlgn="auto">
              <a:spcAft>
                <a:spcPts val="0"/>
              </a:spcAft>
            </a:pPr>
            <a:r>
              <a:rPr lang="en-US" sz="1200" dirty="0" smtClean="0">
                <a:solidFill>
                  <a:schemeClr val="tx1">
                    <a:lumMod val="65000"/>
                    <a:lumOff val="35000"/>
                  </a:schemeClr>
                </a:solidFill>
                <a:latin typeface="Arial" panose="020B0604020202020204" pitchFamily="34" charset="0"/>
                <a:cs typeface="Arial" panose="020B0604020202020204" pitchFamily="34" charset="0"/>
              </a:rPr>
              <a:t>Title slide photo:</a:t>
            </a:r>
            <a:r>
              <a:rPr lang="en-US" sz="1200" baseline="0" dirty="0" smtClean="0">
                <a:solidFill>
                  <a:schemeClr val="tx1">
                    <a:lumMod val="65000"/>
                    <a:lumOff val="35000"/>
                  </a:schemeClr>
                </a:solidFill>
                <a:latin typeface="Arial" panose="020B0604020202020204" pitchFamily="34" charset="0"/>
                <a:cs typeface="Arial" panose="020B0604020202020204" pitchFamily="34" charset="0"/>
              </a:rPr>
              <a:t> </a:t>
            </a:r>
            <a:r>
              <a:rPr lang="en-US" sz="1200" baseline="0" dirty="0" err="1" smtClean="0">
                <a:solidFill>
                  <a:schemeClr val="tx1">
                    <a:lumMod val="65000"/>
                    <a:lumOff val="35000"/>
                  </a:schemeClr>
                </a:solidFill>
                <a:latin typeface="Arial" panose="020B0604020202020204" pitchFamily="34" charset="0"/>
                <a:cs typeface="Arial" panose="020B0604020202020204" pitchFamily="34" charset="0"/>
              </a:rPr>
              <a:t>Nationa</a:t>
            </a:r>
            <a:r>
              <a:rPr lang="en-US" sz="1200" baseline="0" dirty="0" smtClean="0">
                <a:solidFill>
                  <a:schemeClr val="tx1">
                    <a:lumMod val="65000"/>
                    <a:lumOff val="35000"/>
                  </a:schemeClr>
                </a:solidFill>
                <a:latin typeface="Arial" panose="020B0604020202020204" pitchFamily="34" charset="0"/>
                <a:cs typeface="Arial" panose="020B0604020202020204" pitchFamily="34" charset="0"/>
              </a:rPr>
              <a:t> </a:t>
            </a:r>
            <a:r>
              <a:rPr lang="en-US" sz="1200" baseline="0" dirty="0" err="1" smtClean="0">
                <a:solidFill>
                  <a:schemeClr val="tx1">
                    <a:lumMod val="65000"/>
                    <a:lumOff val="35000"/>
                  </a:schemeClr>
                </a:solidFill>
                <a:latin typeface="Arial" panose="020B0604020202020204" pitchFamily="34" charset="0"/>
                <a:cs typeface="Arial" panose="020B0604020202020204" pitchFamily="34" charset="0"/>
              </a:rPr>
              <a:t>Institues</a:t>
            </a:r>
            <a:r>
              <a:rPr lang="en-US" sz="1200" baseline="0" dirty="0" smtClean="0">
                <a:solidFill>
                  <a:schemeClr val="tx1">
                    <a:lumMod val="65000"/>
                    <a:lumOff val="35000"/>
                  </a:schemeClr>
                </a:solidFill>
                <a:latin typeface="Arial" panose="020B0604020202020204" pitchFamily="34" charset="0"/>
                <a:cs typeface="Arial" panose="020B0604020202020204" pitchFamily="34" charset="0"/>
              </a:rPr>
              <a:t> of Health</a:t>
            </a:r>
            <a:r>
              <a:rPr lang="en-US" sz="1200" dirty="0" smtClean="0">
                <a:solidFill>
                  <a:schemeClr val="tx1">
                    <a:lumMod val="65000"/>
                    <a:lumOff val="35000"/>
                  </a:schemeClr>
                </a:solidFill>
                <a:latin typeface="Arial" panose="020B0604020202020204" pitchFamily="34" charset="0"/>
                <a:cs typeface="Arial" panose="020B0604020202020204" pitchFamily="34" charset="0"/>
              </a:rPr>
              <a:t>  |  Public Domain</a:t>
            </a:r>
            <a:endParaRPr lang="en-US" sz="1200" baseline="0" dirty="0" smtClean="0">
              <a:solidFill>
                <a:schemeClr val="tx1">
                  <a:lumMod val="65000"/>
                  <a:lumOff val="35000"/>
                </a:schemeClr>
              </a:solidFill>
              <a:latin typeface="Arial" panose="020B0604020202020204" pitchFamily="34" charset="0"/>
              <a:cs typeface="Arial" panose="020B0604020202020204" pitchFamily="34"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137067913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 &amp; Vocab">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214918" y="2340366"/>
            <a:ext cx="3852863" cy="4276725"/>
          </a:xfrm>
          <a:prstGeom prst="rect">
            <a:avLst/>
          </a:prstGeom>
        </p:spPr>
        <p:txBody>
          <a:bodyPr/>
          <a:lstStyle>
            <a:lvl1pPr>
              <a:defRPr sz="2800">
                <a:solidFill>
                  <a:srgbClr val="018EAC"/>
                </a:solidFill>
                <a:latin typeface="Arial" panose="020B0604020202020204" pitchFamily="34" charset="0"/>
                <a:cs typeface="Arial" panose="020B0604020202020204" pitchFamily="34" charset="0"/>
              </a:defRPr>
            </a:lvl1pPr>
            <a:lvl2pPr>
              <a:defRPr sz="3200">
                <a:solidFill>
                  <a:srgbClr val="674FFF"/>
                </a:solidFill>
                <a:latin typeface="Alegreya Sans" panose="00000500000000000000" pitchFamily="50" charset="0"/>
              </a:defRPr>
            </a:lvl2pPr>
            <a:lvl3pPr>
              <a:defRPr sz="3200">
                <a:solidFill>
                  <a:srgbClr val="674FFF"/>
                </a:solidFill>
                <a:latin typeface="Alegreya Sans" panose="00000500000000000000" pitchFamily="50" charset="0"/>
              </a:defRPr>
            </a:lvl3pPr>
            <a:lvl4pPr>
              <a:defRPr sz="3200">
                <a:solidFill>
                  <a:srgbClr val="674FFF"/>
                </a:solidFill>
                <a:latin typeface="Alegreya Sans" panose="00000500000000000000" pitchFamily="50" charset="0"/>
              </a:defRPr>
            </a:lvl4pPr>
            <a:lvl5pPr>
              <a:defRPr sz="3200">
                <a:solidFill>
                  <a:srgbClr val="674FFF"/>
                </a:solidFill>
                <a:latin typeface="Alegreya Sans" panose="00000500000000000000" pitchFamily="50" charset="0"/>
              </a:defRPr>
            </a:lvl5pPr>
          </a:lstStyle>
          <a:p>
            <a:pPr lvl="0"/>
            <a:r>
              <a:rPr lang="en-US" dirty="0" smtClean="0"/>
              <a:t>Click to edit Master text styles</a:t>
            </a:r>
          </a:p>
        </p:txBody>
      </p:sp>
      <p:sp>
        <p:nvSpPr>
          <p:cNvPr id="7" name="Footer Placeholder 4"/>
          <p:cNvSpPr>
            <a:spLocks noGrp="1"/>
          </p:cNvSpPr>
          <p:nvPr>
            <p:ph type="ftr" sz="quarter" idx="3"/>
          </p:nvPr>
        </p:nvSpPr>
        <p:spPr>
          <a:xfrm>
            <a:off x="228599" y="4390494"/>
            <a:ext cx="4314825" cy="2161263"/>
          </a:xfrm>
          <a:prstGeom prst="rect">
            <a:avLst/>
          </a:prstGeom>
        </p:spPr>
        <p:txBody>
          <a:bodyPr vert="horz" lIns="91440" tIns="45720" rIns="91440" bIns="45720" rtlCol="0" anchor="ctr"/>
          <a:lstStyle>
            <a:lvl1pPr algn="l" fontAlgn="auto">
              <a:spcBef>
                <a:spcPts val="0"/>
              </a:spcBef>
              <a:spcAft>
                <a:spcPts val="0"/>
              </a:spcAft>
              <a:defRPr sz="1600" b="1">
                <a:solidFill>
                  <a:srgbClr val="558ED5"/>
                </a:solidFill>
                <a:latin typeface="Arial" panose="020B0604020202020204" pitchFamily="34" charset="0"/>
                <a:ea typeface="+mn-ea"/>
                <a:cs typeface="Arial" panose="020B0604020202020204" pitchFamily="34" charset="0"/>
              </a:defRPr>
            </a:lvl1pPr>
          </a:lstStyle>
          <a:p>
            <a:pPr>
              <a:defRPr/>
            </a:pPr>
            <a:r>
              <a:rPr lang="en-US" dirty="0" smtClean="0"/>
              <a:t>Slide Master Notes</a:t>
            </a:r>
          </a:p>
          <a:p>
            <a:pPr>
              <a:defRPr/>
            </a:pPr>
            <a:r>
              <a:rPr lang="en-US" dirty="0" smtClean="0"/>
              <a:t>“Add TEKS” &amp; “Add Vocab” are directly editable on normal slide view.</a:t>
            </a:r>
          </a:p>
          <a:p>
            <a:pPr>
              <a:defRPr/>
            </a:pPr>
            <a:endParaRPr lang="en-US" dirty="0" smtClean="0"/>
          </a:p>
          <a:p>
            <a:pPr>
              <a:defRPr/>
            </a:pPr>
            <a:r>
              <a:rPr lang="en-US" dirty="0" smtClean="0"/>
              <a:t>“Activity #: Name of Activity” is only editable on parent Master Slide. When you edit the parent Master, it should automatically effect all child Masters.</a:t>
            </a:r>
            <a:endParaRPr lang="en-US" dirty="0"/>
          </a:p>
        </p:txBody>
      </p:sp>
      <p:sp>
        <p:nvSpPr>
          <p:cNvPr id="10" name="Subtitle 2"/>
          <p:cNvSpPr txBox="1">
            <a:spLocks/>
          </p:cNvSpPr>
          <p:nvPr userDrawn="1"/>
        </p:nvSpPr>
        <p:spPr>
          <a:xfrm>
            <a:off x="984860" y="1391971"/>
            <a:ext cx="7967134" cy="742948"/>
          </a:xfrm>
          <a:prstGeom prst="rect">
            <a:avLst/>
          </a:prstGeom>
        </p:spPr>
        <p:txBody>
          <a:bodyPr/>
          <a:lstStyle>
            <a:lvl1pPr marL="0" indent="0" algn="l" defTabSz="457200" rtl="0" eaLnBrk="0" fontAlgn="base" hangingPunct="0">
              <a:spcBef>
                <a:spcPct val="20000"/>
              </a:spcBef>
              <a:spcAft>
                <a:spcPct val="0"/>
              </a:spcAft>
              <a:buFont typeface="Arial" charset="0"/>
              <a:buNone/>
              <a:defRPr sz="2800" kern="1200">
                <a:solidFill>
                  <a:srgbClr val="674FFF"/>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ヒラギノ角ゴ Pro W3" charset="-128"/>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ヒラギノ角ゴ Pro W3" charset="-128"/>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ヒラギノ角ゴ Pro W3" charset="-128"/>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ヒラギノ角ゴ Pro W3"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3000" b="0" dirty="0" smtClean="0">
                <a:solidFill>
                  <a:schemeClr val="tx1"/>
                </a:solidFill>
                <a:latin typeface="Arial" panose="020B0604020202020204" pitchFamily="34" charset="0"/>
                <a:cs typeface="Arial" panose="020B0604020202020204" pitchFamily="34" charset="0"/>
              </a:rPr>
              <a:t>Key Vocabulary</a:t>
            </a:r>
            <a:endParaRPr lang="en-US" sz="3000" b="0" dirty="0">
              <a:solidFill>
                <a:schemeClr val="tx1"/>
              </a:solidFill>
              <a:latin typeface="Arial" panose="020B0604020202020204" pitchFamily="34" charset="0"/>
              <a:cs typeface="Arial" panose="020B0604020202020204" pitchFamily="34" charset="0"/>
            </a:endParaRPr>
          </a:p>
        </p:txBody>
      </p:sp>
      <p:sp>
        <p:nvSpPr>
          <p:cNvPr id="11" name="Text Placeholder 3"/>
          <p:cNvSpPr>
            <a:spLocks noGrp="1"/>
          </p:cNvSpPr>
          <p:nvPr>
            <p:ph type="body" sz="quarter" idx="12"/>
          </p:nvPr>
        </p:nvSpPr>
        <p:spPr>
          <a:xfrm>
            <a:off x="5068309" y="2340366"/>
            <a:ext cx="3852863" cy="4276725"/>
          </a:xfrm>
          <a:prstGeom prst="rect">
            <a:avLst/>
          </a:prstGeom>
        </p:spPr>
        <p:txBody>
          <a:bodyPr/>
          <a:lstStyle>
            <a:lvl1pPr>
              <a:defRPr sz="2800">
                <a:solidFill>
                  <a:srgbClr val="018EAC"/>
                </a:solidFill>
                <a:latin typeface="Arial" panose="020B0604020202020204" pitchFamily="34" charset="0"/>
                <a:cs typeface="Arial" panose="020B0604020202020204" pitchFamily="34" charset="0"/>
              </a:defRPr>
            </a:lvl1pPr>
            <a:lvl2pPr>
              <a:defRPr sz="3200">
                <a:solidFill>
                  <a:srgbClr val="674FFF"/>
                </a:solidFill>
                <a:latin typeface="Alegreya Sans" panose="00000500000000000000" pitchFamily="50" charset="0"/>
              </a:defRPr>
            </a:lvl2pPr>
            <a:lvl3pPr>
              <a:defRPr sz="3200">
                <a:solidFill>
                  <a:srgbClr val="674FFF"/>
                </a:solidFill>
                <a:latin typeface="Alegreya Sans" panose="00000500000000000000" pitchFamily="50" charset="0"/>
              </a:defRPr>
            </a:lvl3pPr>
            <a:lvl4pPr>
              <a:defRPr sz="3200">
                <a:solidFill>
                  <a:srgbClr val="674FFF"/>
                </a:solidFill>
                <a:latin typeface="Alegreya Sans" panose="00000500000000000000" pitchFamily="50" charset="0"/>
              </a:defRPr>
            </a:lvl4pPr>
            <a:lvl5pPr>
              <a:defRPr sz="3200">
                <a:solidFill>
                  <a:srgbClr val="674FFF"/>
                </a:solidFill>
                <a:latin typeface="Alegreya Sans" panose="00000500000000000000" pitchFamily="50" charset="0"/>
              </a:defRPr>
            </a:lvl5pPr>
          </a:lstStyle>
          <a:p>
            <a:pPr lvl="0"/>
            <a:r>
              <a:rPr lang="en-US" dirty="0" smtClean="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276798573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tting Starte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sp>
        <p:nvSpPr>
          <p:cNvPr id="10" name="Footer Placeholder 4"/>
          <p:cNvSpPr>
            <a:spLocks noGrp="1"/>
          </p:cNvSpPr>
          <p:nvPr>
            <p:ph type="ftr" sz="quarter" idx="3"/>
          </p:nvPr>
        </p:nvSpPr>
        <p:spPr>
          <a:xfrm>
            <a:off x="228599" y="3071973"/>
            <a:ext cx="5155059" cy="3452651"/>
          </a:xfrm>
          <a:prstGeom prst="rect">
            <a:avLst/>
          </a:prstGeom>
        </p:spPr>
        <p:txBody>
          <a:bodyPr vert="horz" lIns="91440" tIns="45720" rIns="91440" bIns="45720" rtlCol="0" anchor="ctr"/>
          <a:lstStyle>
            <a:lvl1pPr algn="l" fontAlgn="auto">
              <a:spcBef>
                <a:spcPts val="0"/>
              </a:spcBef>
              <a:spcAft>
                <a:spcPts val="0"/>
              </a:spcAft>
              <a:defRPr sz="1600" b="1">
                <a:solidFill>
                  <a:srgbClr val="558ED5"/>
                </a:solidFill>
                <a:latin typeface="Arial" panose="020B0604020202020204" pitchFamily="34" charset="0"/>
                <a:ea typeface="+mn-ea"/>
                <a:cs typeface="Arial" panose="020B0604020202020204" pitchFamily="34" charset="0"/>
              </a:defRPr>
            </a:lvl1pPr>
          </a:lstStyle>
          <a:p>
            <a:pPr>
              <a:defRPr/>
            </a:pPr>
            <a:r>
              <a:rPr lang="en-US" dirty="0" smtClean="0"/>
              <a:t>Slide Master Notes</a:t>
            </a:r>
          </a:p>
          <a:p>
            <a:pPr>
              <a:defRPr/>
            </a:pPr>
            <a:r>
              <a:rPr lang="en-US" dirty="0" smtClean="0"/>
              <a:t>“Slide Header” &amp; “Slide Content” are directly editable on normal slide view.</a:t>
            </a:r>
          </a:p>
          <a:p>
            <a:pPr>
              <a:defRPr/>
            </a:pPr>
            <a:endParaRPr lang="en-US" dirty="0" smtClean="0"/>
          </a:p>
          <a:p>
            <a:pPr>
              <a:defRPr/>
            </a:pPr>
            <a:r>
              <a:rPr lang="en-US" dirty="0" smtClean="0"/>
              <a:t>“Activity #: Name of Activity” is only editable on parent Master Slide. When you edit the parent Master, it should automatically effect all child Masters.</a:t>
            </a:r>
          </a:p>
          <a:p>
            <a:pPr>
              <a:defRPr/>
            </a:pPr>
            <a:endParaRPr lang="en-US" dirty="0" smtClean="0"/>
          </a:p>
          <a:p>
            <a:pPr>
              <a:defRPr/>
            </a:pPr>
            <a:r>
              <a:rPr lang="en-US" dirty="0" smtClean="0"/>
              <a:t>Heading Notes</a:t>
            </a:r>
          </a:p>
          <a:p>
            <a:pPr>
              <a:defRPr/>
            </a:pPr>
            <a:r>
              <a:rPr lang="en-US" dirty="0" smtClean="0"/>
              <a:t>The heading is in medium weight, as opposed to regular. If the heading spans two lines, the line</a:t>
            </a:r>
            <a:r>
              <a:rPr lang="en-US" baseline="0" dirty="0" smtClean="0"/>
              <a:t> spacing (leading) has been changed to exactly 31.</a:t>
            </a:r>
            <a:endParaRPr lang="en-US" dirty="0" smtClean="0"/>
          </a:p>
        </p:txBody>
      </p:sp>
      <p:sp>
        <p:nvSpPr>
          <p:cNvPr id="6"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8"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416360101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llen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1114024474"/>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cedur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1700728622"/>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llow-Up">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97" y="0"/>
            <a:ext cx="9144000" cy="2158683"/>
          </a:xfrm>
          <a:prstGeom prst="rect">
            <a:avLst/>
          </a:prstGeom>
        </p:spPr>
      </p:pic>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1528095771"/>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nalysi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1578076800"/>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4.jpg"/><Relationship Id="rId7" Type="http://schemas.openxmlformats.org/officeDocument/2006/relationships/image" Target="../media/image5.jp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3.xml"/><Relationship Id="rId12" Type="http://schemas.openxmlformats.org/officeDocument/2006/relationships/image" Target="../media/image5.jpg"/><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97" y="0"/>
            <a:ext cx="9136405" cy="6858000"/>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98" y="5900274"/>
            <a:ext cx="9144000" cy="957726"/>
          </a:xfrm>
          <a:prstGeom prst="rect">
            <a:avLst/>
          </a:prstGeom>
        </p:spPr>
      </p:pic>
      <p:pic>
        <p:nvPicPr>
          <p:cNvPr id="3" name="Picture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797" y="0"/>
            <a:ext cx="9136405" cy="6858000"/>
          </a:xfrm>
          <a:prstGeom prst="rect">
            <a:avLst/>
          </a:prstGeom>
        </p:spPr>
      </p:pic>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797" y="0"/>
            <a:ext cx="9144000" cy="1337776"/>
          </a:xfrm>
          <a:prstGeom prst="rect">
            <a:avLst/>
          </a:prstGeom>
        </p:spPr>
      </p:pic>
    </p:spTree>
    <p:extLst>
      <p:ext uri="{BB962C8B-B14F-4D97-AF65-F5344CB8AC3E}">
        <p14:creationId xmlns:p14="http://schemas.microsoft.com/office/powerpoint/2010/main" val="3170747015"/>
      </p:ext>
    </p:extLst>
  </p:cSld>
  <p:clrMap bg1="lt1" tx1="dk1" bg2="lt2" tx2="dk2" accent1="accent1" accent2="accent2" accent3="accent3" accent4="accent4" accent5="accent5" accent6="accent6" hlink="hlink" folHlink="folHlink"/>
  <p:sldLayoutIdLst>
    <p:sldLayoutId id="2147485246" r:id="rId1"/>
  </p:sldLayoutIdLs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36" y="0"/>
            <a:ext cx="9128811" cy="6858000"/>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98" y="5900274"/>
            <a:ext cx="9144000" cy="957726"/>
          </a:xfrm>
          <a:prstGeom prst="rect">
            <a:avLst/>
          </a:prstGeom>
        </p:spPr>
      </p:pic>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17" y="0"/>
            <a:ext cx="9144000" cy="1337776"/>
          </a:xfrm>
          <a:prstGeom prst="rect">
            <a:avLst/>
          </a:prstGeom>
        </p:spPr>
      </p:pic>
    </p:spTree>
    <p:extLst>
      <p:ext uri="{BB962C8B-B14F-4D97-AF65-F5344CB8AC3E}">
        <p14:creationId xmlns:p14="http://schemas.microsoft.com/office/powerpoint/2010/main" val="4009371986"/>
      </p:ext>
    </p:extLst>
  </p:cSld>
  <p:clrMap bg1="lt1" tx1="dk1" bg2="lt2" tx2="dk2" accent1="accent1" accent2="accent2" accent3="accent3" accent4="accent4" accent5="accent5" accent6="accent6" hlink="hlink" folHlink="folHlink"/>
  <p:sldLayoutIdLst>
    <p:sldLayoutId id="2147485247" r:id="rId1"/>
  </p:sldLayoutIdLs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
        <p:nvSpPr>
          <p:cNvPr id="5" name="Title 1"/>
          <p:cNvSpPr txBox="1">
            <a:spLocks/>
          </p:cNvSpPr>
          <p:nvPr userDrawn="1"/>
        </p:nvSpPr>
        <p:spPr>
          <a:xfrm>
            <a:off x="-154114" y="6549845"/>
            <a:ext cx="647272" cy="621517"/>
          </a:xfrm>
          <a:prstGeom prst="rect">
            <a:avLst/>
          </a:prstGeom>
        </p:spPr>
        <p:txBody>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pPr algn="r" fontAlgn="auto">
              <a:spcAft>
                <a:spcPts val="0"/>
              </a:spcAft>
            </a:pPr>
            <a:r>
              <a:rPr lang="en-US" sz="1600" b="1" dirty="0" smtClean="0">
                <a:solidFill>
                  <a:srgbClr val="F8931D"/>
                </a:solidFill>
                <a:effectLst>
                  <a:outerShdw dist="6350" dir="2700000" algn="tl" rotWithShape="0">
                    <a:prstClr val="black">
                      <a:alpha val="40000"/>
                    </a:prstClr>
                  </a:outerShdw>
                </a:effectLst>
                <a:latin typeface="Arial" panose="020B0604020202020204" pitchFamily="34" charset="0"/>
                <a:cs typeface="Arial" panose="020B0604020202020204" pitchFamily="34" charset="0"/>
              </a:rPr>
              <a:t>31</a:t>
            </a:r>
          </a:p>
        </p:txBody>
      </p:sp>
      <p:sp>
        <p:nvSpPr>
          <p:cNvPr id="6" name="Title 1"/>
          <p:cNvSpPr txBox="1">
            <a:spLocks/>
          </p:cNvSpPr>
          <p:nvPr userDrawn="1"/>
        </p:nvSpPr>
        <p:spPr>
          <a:xfrm>
            <a:off x="429800" y="6549844"/>
            <a:ext cx="7547168" cy="520245"/>
          </a:xfrm>
          <a:prstGeom prst="rect">
            <a:avLst/>
          </a:prstGeom>
        </p:spPr>
        <p:txBody>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pPr fontAlgn="auto">
              <a:spcAft>
                <a:spcPts val="0"/>
              </a:spcAft>
            </a:pPr>
            <a:r>
              <a:rPr lang="en-US" sz="1600" b="1" dirty="0" smtClean="0">
                <a:solidFill>
                  <a:srgbClr val="F8931D"/>
                </a:solidFill>
                <a:effectLst>
                  <a:outerShdw dist="6350" dir="2700000" algn="tl" rotWithShape="0">
                    <a:prstClr val="black">
                      <a:alpha val="40000"/>
                    </a:prstClr>
                  </a:outerShdw>
                </a:effectLst>
                <a:latin typeface="Arial" panose="020B0604020202020204" pitchFamily="34" charset="0"/>
                <a:cs typeface="Arial" panose="020B0604020202020204" pitchFamily="34" charset="0"/>
              </a:rPr>
              <a:t>The Range</a:t>
            </a:r>
            <a:r>
              <a:rPr lang="en-US" sz="1600" b="1" baseline="0" dirty="0" smtClean="0">
                <a:solidFill>
                  <a:srgbClr val="F8931D"/>
                </a:solidFill>
                <a:effectLst>
                  <a:outerShdw dist="6350" dir="2700000" algn="tl" rotWithShape="0">
                    <a:prstClr val="black">
                      <a:alpha val="40000"/>
                    </a:prstClr>
                  </a:outerShdw>
                </a:effectLst>
                <a:latin typeface="Arial" panose="020B0604020202020204" pitchFamily="34" charset="0"/>
                <a:cs typeface="Arial" panose="020B0604020202020204" pitchFamily="34" charset="0"/>
              </a:rPr>
              <a:t> of Disease</a:t>
            </a:r>
            <a:endParaRPr lang="en-US" sz="1600" b="1" dirty="0" smtClean="0">
              <a:solidFill>
                <a:srgbClr val="F8931D"/>
              </a:solidFill>
              <a:effectLst>
                <a:outerShdw dist="6350" dir="2700000" algn="tl" rotWithShape="0">
                  <a:prstClr val="black">
                    <a:alpha val="40000"/>
                  </a:prstClr>
                </a:outerShdw>
              </a:effectLst>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5248" r:id="rId1"/>
    <p:sldLayoutId id="2147485233" r:id="rId2"/>
    <p:sldLayoutId id="2147485249" r:id="rId3"/>
    <p:sldLayoutId id="2147485250" r:id="rId4"/>
    <p:sldLayoutId id="2147485251" r:id="rId5"/>
    <p:sldLayoutId id="2147485252" r:id="rId6"/>
    <p:sldLayoutId id="2147485253" r:id="rId7"/>
    <p:sldLayoutId id="2147485254" r:id="rId8"/>
    <p:sldLayoutId id="2147485255" r:id="rId9"/>
    <p:sldLayoutId id="2147485256" r:id="rId10"/>
  </p:sldLayoutIdLst>
  <p:timing>
    <p:tnLst>
      <p:par>
        <p:cTn xmlns:p14="http://schemas.microsoft.com/office/powerpoint/2010/main" id="1" dur="indefinite" restart="never" nodeType="tmRoot"/>
      </p:par>
    </p:tnLst>
  </p:timing>
  <p:hf hd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publicdomain/zero/1.0/" TargetMode="External"/><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2242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Complete steps 5-8</a:t>
            </a:r>
            <a:endParaRPr lang="en-US" dirty="0"/>
          </a:p>
        </p:txBody>
      </p:sp>
      <p:pic>
        <p:nvPicPr>
          <p:cNvPr id="4" name="Picture 3"/>
          <p:cNvPicPr>
            <a:picLocks noChangeAspect="1"/>
          </p:cNvPicPr>
          <p:nvPr/>
        </p:nvPicPr>
        <p:blipFill>
          <a:blip r:embed="rId2"/>
          <a:stretch>
            <a:fillRect/>
          </a:stretch>
        </p:blipFill>
        <p:spPr>
          <a:xfrm>
            <a:off x="5247351" y="2335854"/>
            <a:ext cx="3220316" cy="4522146"/>
          </a:xfrm>
          <a:prstGeom prst="rect">
            <a:avLst/>
          </a:prstGeom>
        </p:spPr>
      </p:pic>
    </p:spTree>
    <p:extLst>
      <p:ext uri="{BB962C8B-B14F-4D97-AF65-F5344CB8AC3E}">
        <p14:creationId xmlns:p14="http://schemas.microsoft.com/office/powerpoint/2010/main" val="9771170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PSA panels</a:t>
            </a:r>
            <a:endParaRPr lang="en-US" dirty="0"/>
          </a:p>
        </p:txBody>
      </p:sp>
      <p:pic>
        <p:nvPicPr>
          <p:cNvPr id="3" name="Picture 2"/>
          <p:cNvPicPr>
            <a:picLocks noChangeAspect="1"/>
          </p:cNvPicPr>
          <p:nvPr/>
        </p:nvPicPr>
        <p:blipFill>
          <a:blip r:embed="rId2"/>
          <a:stretch>
            <a:fillRect/>
          </a:stretch>
        </p:blipFill>
        <p:spPr>
          <a:xfrm>
            <a:off x="5001066" y="2335854"/>
            <a:ext cx="3278776" cy="4497614"/>
          </a:xfrm>
          <a:prstGeom prst="rect">
            <a:avLst/>
          </a:prstGeom>
        </p:spPr>
      </p:pic>
    </p:spTree>
    <p:extLst>
      <p:ext uri="{BB962C8B-B14F-4D97-AF65-F5344CB8AC3E}">
        <p14:creationId xmlns:p14="http://schemas.microsoft.com/office/powerpoint/2010/main" val="353226019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SCORING GUIDES: Understanding Concepts and Communication Skills</a:t>
            </a:r>
            <a:endParaRPr lang="en-US" dirty="0"/>
          </a:p>
        </p:txBody>
      </p:sp>
      <p:sp>
        <p:nvSpPr>
          <p:cNvPr id="4" name="Content Placeholder 3"/>
          <p:cNvSpPr>
            <a:spLocks noGrp="1"/>
          </p:cNvSpPr>
          <p:nvPr>
            <p:ph sz="quarter" idx="10"/>
          </p:nvPr>
        </p:nvSpPr>
        <p:spPr/>
        <p:txBody>
          <a:bodyPr/>
          <a:lstStyle/>
          <a:p>
            <a:endParaRPr lang="en-US" dirty="0" smtClean="0"/>
          </a:p>
          <a:p>
            <a:r>
              <a:rPr lang="en-US" dirty="0" smtClean="0"/>
              <a:t>Understanding Concepts  Communication Skills</a:t>
            </a:r>
            <a:endParaRPr lang="en-US" dirty="0"/>
          </a:p>
        </p:txBody>
      </p:sp>
      <p:pic>
        <p:nvPicPr>
          <p:cNvPr id="2" name="Picture 1"/>
          <p:cNvPicPr>
            <a:picLocks noChangeAspect="1"/>
          </p:cNvPicPr>
          <p:nvPr/>
        </p:nvPicPr>
        <p:blipFill>
          <a:blip r:embed="rId2"/>
          <a:stretch>
            <a:fillRect/>
          </a:stretch>
        </p:blipFill>
        <p:spPr>
          <a:xfrm>
            <a:off x="1493726" y="4007023"/>
            <a:ext cx="2834584" cy="2515430"/>
          </a:xfrm>
          <a:prstGeom prst="rect">
            <a:avLst/>
          </a:prstGeom>
        </p:spPr>
      </p:pic>
      <p:pic>
        <p:nvPicPr>
          <p:cNvPr id="3" name="Picture 2"/>
          <p:cNvPicPr>
            <a:picLocks noChangeAspect="1"/>
          </p:cNvPicPr>
          <p:nvPr/>
        </p:nvPicPr>
        <p:blipFill>
          <a:blip r:embed="rId3"/>
          <a:stretch>
            <a:fillRect/>
          </a:stretch>
        </p:blipFill>
        <p:spPr>
          <a:xfrm>
            <a:off x="5424590" y="4078299"/>
            <a:ext cx="2695462" cy="2487195"/>
          </a:xfrm>
          <a:prstGeom prst="rect">
            <a:avLst/>
          </a:prstGeom>
        </p:spPr>
      </p:pic>
    </p:spTree>
    <p:extLst>
      <p:ext uri="{BB962C8B-B14F-4D97-AF65-F5344CB8AC3E}">
        <p14:creationId xmlns:p14="http://schemas.microsoft.com/office/powerpoint/2010/main" val="44675047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Analysis question 1</a:t>
            </a:r>
            <a:endParaRPr lang="en-US" dirty="0"/>
          </a:p>
        </p:txBody>
      </p:sp>
      <p:sp>
        <p:nvSpPr>
          <p:cNvPr id="8" name="Content Placeholder 7"/>
          <p:cNvSpPr>
            <a:spLocks noGrp="1"/>
          </p:cNvSpPr>
          <p:nvPr>
            <p:ph sz="quarter" idx="10"/>
          </p:nvPr>
        </p:nvSpPr>
        <p:spPr/>
        <p:txBody>
          <a:bodyPr/>
          <a:lstStyle/>
          <a:p>
            <a:r>
              <a:rPr lang="en-US" dirty="0"/>
              <a:t>For which diseases was it easy to find someone to initial your boxes </a:t>
            </a:r>
            <a:r>
              <a:rPr lang="en-US" dirty="0" smtClean="0"/>
              <a:t>on Student </a:t>
            </a:r>
            <a:r>
              <a:rPr lang="en-US" dirty="0"/>
              <a:t>Sheet 31.1?</a:t>
            </a:r>
          </a:p>
        </p:txBody>
      </p:sp>
    </p:spTree>
    <p:extLst>
      <p:ext uri="{BB962C8B-B14F-4D97-AF65-F5344CB8AC3E}">
        <p14:creationId xmlns:p14="http://schemas.microsoft.com/office/powerpoint/2010/main" val="207116268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Analysis question 2</a:t>
            </a:r>
            <a:endParaRPr lang="en-US" dirty="0"/>
          </a:p>
        </p:txBody>
      </p:sp>
      <p:sp>
        <p:nvSpPr>
          <p:cNvPr id="8" name="Content Placeholder 7"/>
          <p:cNvSpPr>
            <a:spLocks noGrp="1"/>
          </p:cNvSpPr>
          <p:nvPr>
            <p:ph sz="quarter" idx="10"/>
          </p:nvPr>
        </p:nvSpPr>
        <p:spPr/>
        <p:txBody>
          <a:bodyPr/>
          <a:lstStyle/>
          <a:p>
            <a:r>
              <a:rPr lang="en-US" dirty="0"/>
              <a:t>Would you expect to find that the same diseases are equally common </a:t>
            </a:r>
            <a:r>
              <a:rPr lang="en-US" dirty="0" smtClean="0"/>
              <a:t>in different </a:t>
            </a:r>
            <a:r>
              <a:rPr lang="en-US" dirty="0"/>
              <a:t>parts of the world? Why or why not?</a:t>
            </a:r>
          </a:p>
        </p:txBody>
      </p:sp>
    </p:spTree>
    <p:extLst>
      <p:ext uri="{BB962C8B-B14F-4D97-AF65-F5344CB8AC3E}">
        <p14:creationId xmlns:p14="http://schemas.microsoft.com/office/powerpoint/2010/main" val="118585332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Analysis question 3</a:t>
            </a:r>
            <a:endParaRPr lang="en-US" dirty="0"/>
          </a:p>
        </p:txBody>
      </p:sp>
      <p:sp>
        <p:nvSpPr>
          <p:cNvPr id="8" name="Content Placeholder 7"/>
          <p:cNvSpPr>
            <a:spLocks noGrp="1"/>
          </p:cNvSpPr>
          <p:nvPr>
            <p:ph sz="quarter" idx="10"/>
          </p:nvPr>
        </p:nvSpPr>
        <p:spPr/>
        <p:txBody>
          <a:bodyPr/>
          <a:lstStyle/>
          <a:p>
            <a:r>
              <a:rPr lang="en-US" dirty="0"/>
              <a:t>Compare the number of students, parents, and grandparents who </a:t>
            </a:r>
            <a:r>
              <a:rPr lang="en-US" dirty="0" smtClean="0"/>
              <a:t>knew someone </a:t>
            </a:r>
            <a:r>
              <a:rPr lang="en-US" dirty="0"/>
              <a:t>with </a:t>
            </a:r>
            <a:r>
              <a:rPr lang="en-US" dirty="0" smtClean="0"/>
              <a:t>a particular </a:t>
            </a:r>
            <a:r>
              <a:rPr lang="en-US" dirty="0"/>
              <a:t>disease. What patterns do you observe? </a:t>
            </a:r>
            <a:r>
              <a:rPr lang="en-US" dirty="0" smtClean="0"/>
              <a:t>For example</a:t>
            </a:r>
            <a:r>
              <a:rPr lang="en-US" dirty="0"/>
              <a:t>, which diseases were more familiar to the grandparent </a:t>
            </a:r>
            <a:r>
              <a:rPr lang="en-US" dirty="0" smtClean="0"/>
              <a:t>generation than </a:t>
            </a:r>
            <a:r>
              <a:rPr lang="en-US" dirty="0"/>
              <a:t>your generation? What do you think is </a:t>
            </a:r>
            <a:r>
              <a:rPr lang="en-US" dirty="0" smtClean="0"/>
              <a:t>the reason </a:t>
            </a:r>
            <a:r>
              <a:rPr lang="en-US" dirty="0"/>
              <a:t>for this?</a:t>
            </a:r>
          </a:p>
        </p:txBody>
      </p:sp>
    </p:spTree>
    <p:extLst>
      <p:ext uri="{BB962C8B-B14F-4D97-AF65-F5344CB8AC3E}">
        <p14:creationId xmlns:p14="http://schemas.microsoft.com/office/powerpoint/2010/main" val="253622639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Analysis question 4</a:t>
            </a:r>
            <a:endParaRPr lang="en-US" dirty="0"/>
          </a:p>
        </p:txBody>
      </p:sp>
      <p:sp>
        <p:nvSpPr>
          <p:cNvPr id="8" name="Content Placeholder 7"/>
          <p:cNvSpPr>
            <a:spLocks noGrp="1"/>
          </p:cNvSpPr>
          <p:nvPr>
            <p:ph sz="quarter" idx="10"/>
          </p:nvPr>
        </p:nvSpPr>
        <p:spPr/>
        <p:txBody>
          <a:bodyPr/>
          <a:lstStyle/>
          <a:p>
            <a:r>
              <a:rPr lang="en-US" dirty="0"/>
              <a:t>What can you do to prevent catching </a:t>
            </a:r>
            <a:r>
              <a:rPr lang="en-US" dirty="0" smtClean="0"/>
              <a:t>an infectious </a:t>
            </a:r>
            <a:r>
              <a:rPr lang="en-US" dirty="0"/>
              <a:t>disease?</a:t>
            </a:r>
          </a:p>
        </p:txBody>
      </p:sp>
    </p:spTree>
    <p:extLst>
      <p:ext uri="{BB962C8B-B14F-4D97-AF65-F5344CB8AC3E}">
        <p14:creationId xmlns:p14="http://schemas.microsoft.com/office/powerpoint/2010/main" val="223243514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Analysis question 5</a:t>
            </a:r>
            <a:endParaRPr lang="en-US" dirty="0"/>
          </a:p>
        </p:txBody>
      </p:sp>
      <p:sp>
        <p:nvSpPr>
          <p:cNvPr id="8" name="Content Placeholder 7"/>
          <p:cNvSpPr>
            <a:spLocks noGrp="1"/>
          </p:cNvSpPr>
          <p:nvPr>
            <p:ph sz="quarter" idx="10"/>
          </p:nvPr>
        </p:nvSpPr>
        <p:spPr/>
        <p:txBody>
          <a:bodyPr/>
          <a:lstStyle/>
          <a:p>
            <a:r>
              <a:rPr lang="en-US" dirty="0"/>
              <a:t>What types of diseases cannot be prevented? Explain.</a:t>
            </a:r>
          </a:p>
        </p:txBody>
      </p:sp>
    </p:spTree>
    <p:extLst>
      <p:ext uri="{BB962C8B-B14F-4D97-AF65-F5344CB8AC3E}">
        <p14:creationId xmlns:p14="http://schemas.microsoft.com/office/powerpoint/2010/main" val="288298186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a:t>What type of information should be presented in a PSA on a disease?</a:t>
            </a:r>
          </a:p>
          <a:p>
            <a:endParaRPr lang="en-US" dirty="0"/>
          </a:p>
        </p:txBody>
      </p:sp>
      <p:pic>
        <p:nvPicPr>
          <p:cNvPr id="2" name="Picture 1"/>
          <p:cNvPicPr>
            <a:picLocks noChangeAspect="1"/>
          </p:cNvPicPr>
          <p:nvPr/>
        </p:nvPicPr>
        <p:blipFill>
          <a:blip r:embed="rId2"/>
          <a:stretch>
            <a:fillRect/>
          </a:stretch>
        </p:blipFill>
        <p:spPr>
          <a:xfrm>
            <a:off x="2349500" y="3422650"/>
            <a:ext cx="4445000" cy="2984500"/>
          </a:xfrm>
          <a:prstGeom prst="rect">
            <a:avLst/>
          </a:prstGeom>
        </p:spPr>
      </p:pic>
    </p:spTree>
    <p:extLst>
      <p:ext uri="{BB962C8B-B14F-4D97-AF65-F5344CB8AC3E}">
        <p14:creationId xmlns:p14="http://schemas.microsoft.com/office/powerpoint/2010/main" val="390310314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Key vocabulary definitions</a:t>
            </a:r>
            <a:endParaRPr lang="en-US" dirty="0"/>
          </a:p>
        </p:txBody>
      </p:sp>
      <p:sp>
        <p:nvSpPr>
          <p:cNvPr id="4" name="Content Placeholder 3"/>
          <p:cNvSpPr>
            <a:spLocks noGrp="1"/>
          </p:cNvSpPr>
          <p:nvPr>
            <p:ph sz="quarter" idx="10"/>
          </p:nvPr>
        </p:nvSpPr>
        <p:spPr/>
        <p:txBody>
          <a:bodyPr/>
          <a:lstStyle/>
          <a:p>
            <a:r>
              <a:rPr lang="en-US" b="1" dirty="0" smtClean="0"/>
              <a:t>Disease</a:t>
            </a:r>
            <a:r>
              <a:rPr lang="en-US" dirty="0" smtClean="0"/>
              <a:t> - </a:t>
            </a:r>
            <a:r>
              <a:rPr lang="en-US" dirty="0"/>
              <a:t>A breakdown in the structure and function of </a:t>
            </a:r>
            <a:r>
              <a:rPr lang="en-US" dirty="0" smtClean="0"/>
              <a:t>a living </a:t>
            </a:r>
            <a:r>
              <a:rPr lang="en-US" dirty="0"/>
              <a:t>organism.</a:t>
            </a:r>
            <a:endParaRPr lang="en-US" b="1" dirty="0"/>
          </a:p>
        </p:txBody>
      </p:sp>
    </p:spTree>
    <p:extLst>
      <p:ext uri="{BB962C8B-B14F-4D97-AF65-F5344CB8AC3E}">
        <p14:creationId xmlns:p14="http://schemas.microsoft.com/office/powerpoint/2010/main" val="368686548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U+2197.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1422" y="5478093"/>
            <a:ext cx="105642" cy="105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6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214918" y="2340366"/>
            <a:ext cx="6762048" cy="4276725"/>
          </a:xfrm>
        </p:spPr>
        <p:txBody>
          <a:bodyPr/>
          <a:lstStyle/>
          <a:p>
            <a:r>
              <a:rPr lang="en-US" b="1" dirty="0" smtClean="0"/>
              <a:t>disease</a:t>
            </a:r>
            <a:endParaRPr lang="en-US" b="1" dirty="0"/>
          </a:p>
        </p:txBody>
      </p:sp>
    </p:spTree>
    <p:extLst>
      <p:ext uri="{BB962C8B-B14F-4D97-AF65-F5344CB8AC3E}">
        <p14:creationId xmlns:p14="http://schemas.microsoft.com/office/powerpoint/2010/main" val="14282998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Diseases</a:t>
            </a:r>
            <a:endParaRPr lang="en-US" dirty="0"/>
          </a:p>
        </p:txBody>
      </p:sp>
      <p:pic>
        <p:nvPicPr>
          <p:cNvPr id="2" name="Picture 1"/>
          <p:cNvPicPr>
            <a:picLocks noChangeAspect="1"/>
          </p:cNvPicPr>
          <p:nvPr/>
        </p:nvPicPr>
        <p:blipFill>
          <a:blip r:embed="rId2"/>
          <a:stretch>
            <a:fillRect/>
          </a:stretch>
        </p:blipFill>
        <p:spPr>
          <a:xfrm>
            <a:off x="2164154" y="2914353"/>
            <a:ext cx="5030318" cy="3715509"/>
          </a:xfrm>
          <a:prstGeom prst="rect">
            <a:avLst/>
          </a:prstGeom>
        </p:spPr>
      </p:pic>
    </p:spTree>
    <p:extLst>
      <p:ext uri="{BB962C8B-B14F-4D97-AF65-F5344CB8AC3E}">
        <p14:creationId xmlns:p14="http://schemas.microsoft.com/office/powerpoint/2010/main" val="30426084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Read the introduction and look for key ideas</a:t>
            </a:r>
            <a:endParaRPr lang="en-US" dirty="0"/>
          </a:p>
        </p:txBody>
      </p:sp>
      <p:pic>
        <p:nvPicPr>
          <p:cNvPr id="2" name="Picture 1"/>
          <p:cNvPicPr>
            <a:picLocks noChangeAspect="1"/>
          </p:cNvPicPr>
          <p:nvPr/>
        </p:nvPicPr>
        <p:blipFill>
          <a:blip r:embed="rId2"/>
          <a:stretch>
            <a:fillRect/>
          </a:stretch>
        </p:blipFill>
        <p:spPr>
          <a:xfrm>
            <a:off x="2349500" y="3422650"/>
            <a:ext cx="4445000" cy="2959100"/>
          </a:xfrm>
          <a:prstGeom prst="rect">
            <a:avLst/>
          </a:prstGeom>
        </p:spPr>
      </p:pic>
    </p:spTree>
    <p:extLst>
      <p:ext uri="{BB962C8B-B14F-4D97-AF65-F5344CB8AC3E}">
        <p14:creationId xmlns:p14="http://schemas.microsoft.com/office/powerpoint/2010/main" val="20628017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a:t>What type of information should be presented in a PSA on a disease?</a:t>
            </a:r>
          </a:p>
        </p:txBody>
      </p:sp>
      <p:pic>
        <p:nvPicPr>
          <p:cNvPr id="3" name="Picture 2"/>
          <p:cNvPicPr>
            <a:picLocks noChangeAspect="1"/>
          </p:cNvPicPr>
          <p:nvPr/>
        </p:nvPicPr>
        <p:blipFill>
          <a:blip r:embed="rId2"/>
          <a:stretch>
            <a:fillRect/>
          </a:stretch>
        </p:blipFill>
        <p:spPr>
          <a:xfrm>
            <a:off x="2349500" y="3422650"/>
            <a:ext cx="4445000" cy="2959100"/>
          </a:xfrm>
          <a:prstGeom prst="rect">
            <a:avLst/>
          </a:prstGeom>
        </p:spPr>
      </p:pic>
    </p:spTree>
    <p:extLst>
      <p:ext uri="{BB962C8B-B14F-4D97-AF65-F5344CB8AC3E}">
        <p14:creationId xmlns:p14="http://schemas.microsoft.com/office/powerpoint/2010/main" val="38187905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Complete procedure step 1</a:t>
            </a:r>
            <a:endParaRPr lang="en-US" dirty="0"/>
          </a:p>
        </p:txBody>
      </p:sp>
      <p:sp>
        <p:nvSpPr>
          <p:cNvPr id="4" name="Content Placeholder 3"/>
          <p:cNvSpPr>
            <a:spLocks noGrp="1"/>
          </p:cNvSpPr>
          <p:nvPr>
            <p:ph sz="quarter" idx="10"/>
          </p:nvPr>
        </p:nvSpPr>
        <p:spPr/>
        <p:txBody>
          <a:bodyPr/>
          <a:lstStyle/>
          <a:p>
            <a:r>
              <a:rPr lang="en-US" dirty="0"/>
              <a:t>Complete Student Sheet 31.1, “The Hunt is On.”</a:t>
            </a:r>
          </a:p>
          <a:p>
            <a:endParaRPr lang="en-US" dirty="0"/>
          </a:p>
        </p:txBody>
      </p:sp>
      <p:pic>
        <p:nvPicPr>
          <p:cNvPr id="6" name="Picture 5"/>
          <p:cNvPicPr>
            <a:picLocks noChangeAspect="1"/>
          </p:cNvPicPr>
          <p:nvPr/>
        </p:nvPicPr>
        <p:blipFill>
          <a:blip r:embed="rId2"/>
          <a:stretch>
            <a:fillRect/>
          </a:stretch>
        </p:blipFill>
        <p:spPr>
          <a:xfrm>
            <a:off x="3648658" y="3579372"/>
            <a:ext cx="2368110" cy="3278627"/>
          </a:xfrm>
          <a:prstGeom prst="rect">
            <a:avLst/>
          </a:prstGeom>
        </p:spPr>
      </p:pic>
    </p:spTree>
    <p:extLst>
      <p:ext uri="{BB962C8B-B14F-4D97-AF65-F5344CB8AC3E}">
        <p14:creationId xmlns:p14="http://schemas.microsoft.com/office/powerpoint/2010/main" val="26685649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a:t>How many </a:t>
            </a:r>
            <a:r>
              <a:rPr lang="en-US" dirty="0" smtClean="0"/>
              <a:t>students know </a:t>
            </a:r>
            <a:r>
              <a:rPr lang="en-US" dirty="0"/>
              <a:t>someone who has had the flu vs. someone </a:t>
            </a:r>
            <a:r>
              <a:rPr lang="en-US" dirty="0" smtClean="0"/>
              <a:t>who has </a:t>
            </a:r>
            <a:r>
              <a:rPr lang="en-US" dirty="0"/>
              <a:t>had polio?</a:t>
            </a:r>
          </a:p>
        </p:txBody>
      </p:sp>
      <p:sp>
        <p:nvSpPr>
          <p:cNvPr id="4" name="Content Placeholder 3"/>
          <p:cNvSpPr>
            <a:spLocks noGrp="1"/>
          </p:cNvSpPr>
          <p:nvPr>
            <p:ph sz="quarter" idx="10"/>
          </p:nvPr>
        </p:nvSpPr>
        <p:spPr/>
        <p:txBody>
          <a:bodyPr/>
          <a:lstStyle/>
          <a:p>
            <a:endParaRPr lang="en-US" dirty="0" smtClean="0"/>
          </a:p>
          <a:p>
            <a:r>
              <a:rPr lang="en-US" dirty="0"/>
              <a:t>What observations are you able </a:t>
            </a:r>
            <a:r>
              <a:rPr lang="en-US" dirty="0" smtClean="0"/>
              <a:t>to make </a:t>
            </a:r>
            <a:r>
              <a:rPr lang="en-US" dirty="0"/>
              <a:t>about your familiarity with the various diseases</a:t>
            </a:r>
            <a:r>
              <a:rPr lang="en-US" dirty="0" smtClean="0"/>
              <a:t>?</a:t>
            </a:r>
          </a:p>
          <a:p>
            <a:endParaRPr lang="en-US" dirty="0"/>
          </a:p>
          <a:p>
            <a:r>
              <a:rPr lang="en-US" dirty="0" smtClean="0"/>
              <a:t>Share your thoughts with the class.</a:t>
            </a:r>
            <a:endParaRPr lang="en-US" dirty="0"/>
          </a:p>
        </p:txBody>
      </p:sp>
    </p:spTree>
    <p:extLst>
      <p:ext uri="{BB962C8B-B14F-4D97-AF65-F5344CB8AC3E}">
        <p14:creationId xmlns:p14="http://schemas.microsoft.com/office/powerpoint/2010/main" val="298123957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Complete procedure steps 2</a:t>
            </a:r>
            <a:r>
              <a:rPr lang="en-US" dirty="0" smtClean="0"/>
              <a:t>-4</a:t>
            </a:r>
            <a:endParaRPr lang="en-US" dirty="0"/>
          </a:p>
        </p:txBody>
      </p:sp>
      <p:pic>
        <p:nvPicPr>
          <p:cNvPr id="2" name="Picture 1"/>
          <p:cNvPicPr>
            <a:picLocks noChangeAspect="1"/>
          </p:cNvPicPr>
          <p:nvPr/>
        </p:nvPicPr>
        <p:blipFill>
          <a:blip r:embed="rId2"/>
          <a:stretch>
            <a:fillRect/>
          </a:stretch>
        </p:blipFill>
        <p:spPr>
          <a:xfrm>
            <a:off x="3183631" y="2960322"/>
            <a:ext cx="2738455" cy="3897678"/>
          </a:xfrm>
          <a:prstGeom prst="rect">
            <a:avLst/>
          </a:prstGeom>
        </p:spPr>
      </p:pic>
    </p:spTree>
    <p:extLst>
      <p:ext uri="{BB962C8B-B14F-4D97-AF65-F5344CB8AC3E}">
        <p14:creationId xmlns:p14="http://schemas.microsoft.com/office/powerpoint/2010/main" val="276089106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fontAlgn="auto">
          <a:spcAft>
            <a:spcPts val="0"/>
          </a:spcAft>
          <a:defRPr sz="3000" dirty="0" smtClean="0"/>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rms of Us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a:prstTxWarp prst="textNoShape">
          <a:avLst/>
        </a:prstTxWarp>
        <a:spAutoFit/>
      </a:bodyPr>
      <a:lstStyle>
        <a:defPPr>
          <a:defRPr i="1" dirty="0">
            <a:latin typeface="Calibri"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17097</TotalTime>
  <Words>265</Words>
  <Application>Microsoft Macintosh PowerPoint</Application>
  <PresentationFormat>On-screen Show (4:3)</PresentationFormat>
  <Paragraphs>31</Paragraphs>
  <Slides>19</Slides>
  <Notes>1</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Title Slide</vt:lpstr>
      <vt:lpstr>Terms of Use Slide</vt:lpstr>
      <vt:lpstr>Content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Shaun Wegscheid</dc:creator>
  <cp:lastModifiedBy>Lisa Elam</cp:lastModifiedBy>
  <cp:revision>610</cp:revision>
  <dcterms:created xsi:type="dcterms:W3CDTF">2013-12-03T01:41:17Z</dcterms:created>
  <dcterms:modified xsi:type="dcterms:W3CDTF">2015-03-09T10:27:06Z</dcterms:modified>
</cp:coreProperties>
</file>