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</p:sldIdLst>
  <p:sldSz cx="7772400" cy="100584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5"/>
    <p:restoredTop sz="95018"/>
  </p:normalViewPr>
  <p:slideViewPr>
    <p:cSldViewPr snapToGrid="0" snapToObjects="1">
      <p:cViewPr varScale="1">
        <p:scale>
          <a:sx n="47" d="100"/>
          <a:sy n="47" d="100"/>
        </p:scale>
        <p:origin x="1212" y="4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552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106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8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55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292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475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032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69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577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1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6EB8DA-F75A-8040-9C38-5BAE9DA6B8B9}" type="datetimeFigureOut">
              <a:rPr lang="en-US" smtClean="0"/>
              <a:t>9/15/2016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8B6C76-B2D0-2541-A5F8-73FF5AD35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610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10058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7280" y="430887"/>
            <a:ext cx="3860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Welcome back, I’m Mrs. McNulty and I am so excited to be your teacher this year!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0026" y="2346629"/>
            <a:ext cx="544805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My name is Teri McNulty (was Cahill, I got married this summer) and I am so honored to be your 3</a:t>
            </a:r>
            <a:r>
              <a:rPr lang="en-US" baseline="30000" dirty="0" smtClean="0">
                <a:latin typeface="Century Gothic" charset="0"/>
                <a:ea typeface="Century Gothic" charset="0"/>
                <a:cs typeface="Century Gothic" charset="0"/>
              </a:rPr>
              <a:t>rd</a:t>
            </a:r>
            <a:r>
              <a:rPr lang="en-US" dirty="0" smtClean="0">
                <a:latin typeface="Century Gothic" charset="0"/>
                <a:ea typeface="Century Gothic" charset="0"/>
                <a:cs typeface="Century Gothic" charset="0"/>
              </a:rPr>
              <a:t> grade teacher for the 2016-2017 school year! I am 39 years young! This will be my third full year teaching at Faubion School and there’s no place I’d rather be!</a:t>
            </a:r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6584" y="5110192"/>
            <a:ext cx="328069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8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I spent most of my childhood in Walla Walla,</a:t>
            </a:r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Washington. I attended school there from 5</a:t>
            </a:r>
            <a:r>
              <a:rPr lang="en-US" sz="1200" baseline="30000" dirty="0" smtClean="0">
                <a:latin typeface="Century Gothic" charset="0"/>
                <a:ea typeface="Century Gothic" charset="0"/>
                <a:cs typeface="Century Gothic" charset="0"/>
              </a:rPr>
              <a:t>th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grade through High School. I graduated from Walla Walla High School.  A few years after high school, I became a mom and moved back to Vancouver, Washington where I found I wanted to become an educator.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3048" y="4724552"/>
            <a:ext cx="3515032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400" dirty="0" smtClean="0">
                <a:latin typeface="Century Gothic" charset="0"/>
                <a:ea typeface="Century Gothic" charset="0"/>
                <a:cs typeface="Century Gothic" charset="0"/>
              </a:rPr>
              <a:t>I graduated with a Bachelors in Elementary Education from Concordia University. I’ve always had a love for helping children learn and knew I wanted to pursue my dream of teaching when my son began school.</a:t>
            </a:r>
            <a:endParaRPr lang="en-US" sz="14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584" y="7256719"/>
            <a:ext cx="32806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2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400" dirty="0" smtClean="0">
                <a:latin typeface="Century Gothic" charset="0"/>
                <a:ea typeface="Century Gothic" charset="0"/>
                <a:cs typeface="Century Gothic" charset="0"/>
              </a:rPr>
              <a:t>Coffee: Starbucks </a:t>
            </a:r>
          </a:p>
          <a:p>
            <a:r>
              <a:rPr lang="en-US" sz="1400" dirty="0" smtClean="0">
                <a:latin typeface="Century Gothic" charset="0"/>
                <a:ea typeface="Century Gothic" charset="0"/>
                <a:cs typeface="Century Gothic" charset="0"/>
              </a:rPr>
              <a:t>Book: The Poky Little Puppy</a:t>
            </a:r>
          </a:p>
          <a:p>
            <a:r>
              <a:rPr lang="en-US" sz="1400" dirty="0" smtClean="0">
                <a:latin typeface="Century Gothic" charset="0"/>
                <a:ea typeface="Century Gothic" charset="0"/>
                <a:cs typeface="Century Gothic" charset="0"/>
              </a:rPr>
              <a:t>Movie: Cinderella</a:t>
            </a:r>
          </a:p>
          <a:p>
            <a:r>
              <a:rPr lang="en-US" sz="1400" dirty="0" smtClean="0">
                <a:latin typeface="Century Gothic" charset="0"/>
                <a:ea typeface="Century Gothic" charset="0"/>
                <a:cs typeface="Century Gothic" charset="0"/>
              </a:rPr>
              <a:t>Subject: Math</a:t>
            </a:r>
          </a:p>
          <a:p>
            <a:r>
              <a:rPr lang="en-US" sz="1400" dirty="0" smtClean="0">
                <a:latin typeface="Century Gothic" charset="0"/>
                <a:ea typeface="Century Gothic" charset="0"/>
                <a:cs typeface="Century Gothic" charset="0"/>
              </a:rPr>
              <a:t>Store: Disney Store</a:t>
            </a:r>
          </a:p>
          <a:p>
            <a:r>
              <a:rPr lang="en-US" sz="1400" dirty="0" smtClean="0">
                <a:latin typeface="Century Gothic" charset="0"/>
                <a:ea typeface="Century Gothic" charset="0"/>
                <a:cs typeface="Century Gothic" charset="0"/>
              </a:rPr>
              <a:t>Candy: M &amp; M’s</a:t>
            </a:r>
          </a:p>
          <a:p>
            <a:r>
              <a:rPr lang="en-US" sz="1400" dirty="0" smtClean="0">
                <a:latin typeface="Century Gothic" charset="0"/>
                <a:ea typeface="Century Gothic" charset="0"/>
                <a:cs typeface="Century Gothic" charset="0"/>
              </a:rPr>
              <a:t>Dessert: 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Lays potato chips </a:t>
            </a:r>
          </a:p>
          <a:p>
            <a:r>
              <a:rPr lang="en-US" sz="1200" dirty="0">
                <a:latin typeface="Century Gothic" charset="0"/>
                <a:ea typeface="Century Gothic" charset="0"/>
                <a:cs typeface="Century Gothic" charset="0"/>
              </a:rPr>
              <a:t> </a:t>
            </a:r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                and Dr. Pepper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983048" y="7094432"/>
            <a:ext cx="35150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endParaRPr lang="en-US" sz="1400" dirty="0" smtClean="0">
              <a:latin typeface="Century Gothic" charset="0"/>
              <a:ea typeface="Century Gothic" charset="0"/>
              <a:cs typeface="Century Gothic" charset="0"/>
            </a:endParaRPr>
          </a:p>
          <a:p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Email: tcahill@pps.net </a:t>
            </a:r>
          </a:p>
          <a:p>
            <a:r>
              <a:rPr lang="en-US" sz="1200" dirty="0" smtClean="0">
                <a:latin typeface="Century Gothic" charset="0"/>
                <a:ea typeface="Century Gothic" charset="0"/>
                <a:cs typeface="Century Gothic" charset="0"/>
              </a:rPr>
              <a:t>School Phone Number: 503-916-2625 </a:t>
            </a:r>
            <a:endParaRPr lang="en-US" sz="12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1715" y="2475785"/>
            <a:ext cx="1240972" cy="2052672"/>
          </a:xfrm>
          <a:prstGeom prst="rect">
            <a:avLst/>
          </a:prstGeom>
          <a:solidFill>
            <a:schemeClr val="bg1">
              <a:lumMod val="75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9901" y="2962181"/>
            <a:ext cx="14138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entury Gothic" charset="0"/>
                <a:ea typeface="Century Gothic" charset="0"/>
                <a:cs typeface="Century Gothic" charset="0"/>
              </a:rPr>
              <a:t>Insert picture here!</a:t>
            </a:r>
            <a:endParaRPr lang="en-US" sz="2000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01" y="2504801"/>
            <a:ext cx="1121985" cy="199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32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1449</TotalTime>
  <Words>218</Words>
  <Application>Microsoft Office PowerPoint</Application>
  <PresentationFormat>Custom</PresentationFormat>
  <Paragraphs>25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Cheryl Jiggar</cp:lastModifiedBy>
  <cp:revision>13</cp:revision>
  <cp:lastPrinted>2016-08-29T09:53:18Z</cp:lastPrinted>
  <dcterms:created xsi:type="dcterms:W3CDTF">2016-08-06T01:23:32Z</dcterms:created>
  <dcterms:modified xsi:type="dcterms:W3CDTF">2016-09-15T15:02:00Z</dcterms:modified>
</cp:coreProperties>
</file>