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8" r:id="rId3"/>
    <p:sldMasterId id="2147483659" r:id="rId4"/>
  </p:sldMasterIdLst>
  <p:notesMasterIdLst>
    <p:notesMasterId r:id="rId5"/>
  </p:notesMasterIdLst>
  <p:sldIdLst>
    <p:sldId id="256" r:id="rId6"/>
    <p:sldId id="257" r:id="rId7"/>
  </p:sldIdLst>
  <p:sldSz cy="7772400" cx="10058400"/>
  <p:notesSz cx="6858000" cy="9144000"/>
  <p:embeddedFontLst>
    <p:embeddedFont>
      <p:font typeface="PT Sans"/>
      <p:regular r:id="rId8"/>
      <p:bold r:id="rId9"/>
      <p:italic r:id="rId10"/>
      <p:boldItalic r:id="rId11"/>
    </p:embeddedFont>
    <p:embeddedFont>
      <p:font typeface="Century Gothic"/>
      <p:regular r:id="rId12"/>
      <p:bold r:id="rId13"/>
      <p:italic r:id="rId14"/>
      <p:boldItalic r:id="rId1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1" Type="http://schemas.openxmlformats.org/officeDocument/2006/relationships/font" Target="fonts/PTSans-boldItalic.fntdata"/><Relationship Id="rId10" Type="http://schemas.openxmlformats.org/officeDocument/2006/relationships/font" Target="fonts/PTSans-italic.fntdata"/><Relationship Id="rId13" Type="http://schemas.openxmlformats.org/officeDocument/2006/relationships/font" Target="fonts/CenturyGothic-bold.fntdata"/><Relationship Id="rId12" Type="http://schemas.openxmlformats.org/officeDocument/2006/relationships/font" Target="fonts/CenturyGothic-regular.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font" Target="fonts/PTSans-bold.fntdata"/><Relationship Id="rId15" Type="http://schemas.openxmlformats.org/officeDocument/2006/relationships/font" Target="fonts/CenturyGothic-boldItalic.fntdata"/><Relationship Id="rId14" Type="http://schemas.openxmlformats.org/officeDocument/2006/relationships/font" Target="fonts/CenturyGothic-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font" Target="fonts/PTSans-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6269215463_0_218: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6269215463_0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Spanish Updated 9/5/19</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6269215463_0_229: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6269215463_0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dk1"/>
                </a:solidFill>
              </a:rPr>
              <a:t>Spanish Updated 9/5/19</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4.png"/><Relationship Id="rId7" Type="http://schemas.openxmlformats.org/officeDocument/2006/relationships/hyperlink" Target="http://www.pps.net/Page/1785" TargetMode="External"/><Relationship Id="rId8"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34.png"/><Relationship Id="rId4" Type="http://schemas.openxmlformats.org/officeDocument/2006/relationships/image" Target="../media/image11.jpg"/><Relationship Id="rId5" Type="http://schemas.openxmlformats.org/officeDocument/2006/relationships/image" Target="../media/image6.png"/><Relationship Id="rId6" Type="http://schemas.openxmlformats.org/officeDocument/2006/relationships/image" Target="../media/image1.png"/><Relationship Id="rId7" Type="http://schemas.openxmlformats.org/officeDocument/2006/relationships/image" Target="../media/image3.png"/><Relationship Id="rId8"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30.png"/><Relationship Id="rId4" Type="http://schemas.openxmlformats.org/officeDocument/2006/relationships/image" Target="../media/image9.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 Id="rId3" Type="http://schemas.openxmlformats.org/officeDocument/2006/relationships/image" Target="../media/image25.png"/><Relationship Id="rId4" Type="http://schemas.openxmlformats.org/officeDocument/2006/relationships/image" Target="../media/image24.png"/><Relationship Id="rId5" Type="http://schemas.openxmlformats.org/officeDocument/2006/relationships/image" Target="../media/image10.jpg"/><Relationship Id="rId6" Type="http://schemas.openxmlformats.org/officeDocument/2006/relationships/image" Target="../media/image8.jpg"/><Relationship Id="rId7" Type="http://schemas.openxmlformats.org/officeDocument/2006/relationships/image" Target="../media/image13.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3.png"/><Relationship Id="rId4" Type="http://schemas.openxmlformats.org/officeDocument/2006/relationships/image" Target="../media/image11.jpg"/><Relationship Id="rId5" Type="http://schemas.openxmlformats.org/officeDocument/2006/relationships/image" Target="../media/image6.png"/><Relationship Id="rId6" Type="http://schemas.openxmlformats.org/officeDocument/2006/relationships/image" Target="../media/image1.png"/><Relationship Id="rId7" Type="http://schemas.openxmlformats.org/officeDocument/2006/relationships/image" Target="../media/image3.png"/><Relationship Id="rId8"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 Id="rId3" Type="http://schemas.openxmlformats.org/officeDocument/2006/relationships/image" Target="../media/image30.png"/><Relationship Id="rId4" Type="http://schemas.openxmlformats.org/officeDocument/2006/relationships/image" Target="../media/image9.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 Id="rId3" Type="http://schemas.openxmlformats.org/officeDocument/2006/relationships/image" Target="../media/image25.png"/><Relationship Id="rId4" Type="http://schemas.openxmlformats.org/officeDocument/2006/relationships/image" Target="../media/image24.png"/><Relationship Id="rId5" Type="http://schemas.openxmlformats.org/officeDocument/2006/relationships/image" Target="../media/image10.jpg"/><Relationship Id="rId6" Type="http://schemas.openxmlformats.org/officeDocument/2006/relationships/image" Target="../media/image8.jpg"/><Relationship Id="rId7" Type="http://schemas.openxmlformats.org/officeDocument/2006/relationships/image" Target="../media/image13.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bg>
      <p:bgPr>
        <a:noFill/>
      </p:bgPr>
    </p:bg>
    <p:spTree>
      <p:nvGrpSpPr>
        <p:cNvPr id="9" name="Shape 9"/>
        <p:cNvGrpSpPr/>
        <p:nvPr/>
      </p:nvGrpSpPr>
      <p:grpSpPr>
        <a:xfrm>
          <a:off x="0" y="0"/>
          <a:ext cx="0" cy="0"/>
          <a:chOff x="0" y="0"/>
          <a:chExt cx="0" cy="0"/>
        </a:xfrm>
      </p:grpSpPr>
      <p:sp>
        <p:nvSpPr>
          <p:cNvPr id="10" name="Google Shape;10;p2"/>
          <p:cNvSpPr/>
          <p:nvPr/>
        </p:nvSpPr>
        <p:spPr>
          <a:xfrm>
            <a:off x="3417500" y="171450"/>
            <a:ext cx="3238500" cy="7429500"/>
          </a:xfrm>
          <a:custGeom>
            <a:rect b="b" l="l" r="r" t="t"/>
            <a:pathLst>
              <a:path extrusionOk="0" h="120000" w="120000">
                <a:moveTo>
                  <a:pt x="0" y="120000"/>
                </a:moveTo>
                <a:lnTo>
                  <a:pt x="119999" y="120000"/>
                </a:lnTo>
                <a:lnTo>
                  <a:pt x="119999" y="0"/>
                </a:lnTo>
                <a:lnTo>
                  <a:pt x="0" y="0"/>
                </a:lnTo>
                <a:lnTo>
                  <a:pt x="0" y="120000"/>
                </a:lnTo>
              </a:path>
            </a:pathLst>
          </a:custGeom>
          <a:solidFill>
            <a:srgbClr val="A2E3FB"/>
          </a:solidFill>
          <a:ln>
            <a:noFill/>
          </a:ln>
        </p:spPr>
      </p:sp>
      <p:pic>
        <p:nvPicPr>
          <p:cNvPr descr="15618183302_4efafb57c9_o.jpg" id="11" name="Google Shape;11;p2"/>
          <p:cNvPicPr preferRelativeResize="0"/>
          <p:nvPr/>
        </p:nvPicPr>
        <p:blipFill rotWithShape="1">
          <a:blip r:embed="rId2">
            <a:alphaModFix/>
          </a:blip>
          <a:srcRect b="13240" l="64156" r="20925" t="9557"/>
          <a:stretch/>
        </p:blipFill>
        <p:spPr>
          <a:xfrm>
            <a:off x="6817125" y="201613"/>
            <a:ext cx="647700" cy="2228850"/>
          </a:xfrm>
          <a:prstGeom prst="rect">
            <a:avLst/>
          </a:prstGeom>
          <a:noFill/>
          <a:ln>
            <a:noFill/>
          </a:ln>
        </p:spPr>
      </p:pic>
      <p:pic>
        <p:nvPicPr>
          <p:cNvPr descr="15618183302_4efafb57c9_o.jpg" id="12" name="Google Shape;12;p2"/>
          <p:cNvPicPr preferRelativeResize="0"/>
          <p:nvPr/>
        </p:nvPicPr>
        <p:blipFill rotWithShape="1">
          <a:blip r:embed="rId2">
            <a:alphaModFix/>
          </a:blip>
          <a:srcRect b="13240" l="37730" r="47351" t="9557"/>
          <a:stretch/>
        </p:blipFill>
        <p:spPr>
          <a:xfrm>
            <a:off x="9221550" y="201613"/>
            <a:ext cx="647700" cy="2228850"/>
          </a:xfrm>
          <a:prstGeom prst="rect">
            <a:avLst/>
          </a:prstGeom>
          <a:noFill/>
          <a:ln>
            <a:noFill/>
          </a:ln>
        </p:spPr>
      </p:pic>
      <p:sp>
        <p:nvSpPr>
          <p:cNvPr id="13" name="Google Shape;13;p2"/>
          <p:cNvSpPr/>
          <p:nvPr/>
        </p:nvSpPr>
        <p:spPr>
          <a:xfrm>
            <a:off x="7464825" y="181263"/>
            <a:ext cx="1756800" cy="2249100"/>
          </a:xfrm>
          <a:prstGeom prst="rect">
            <a:avLst/>
          </a:prstGeom>
          <a:solidFill>
            <a:srgbClr val="394C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15618183302_4efafb57c9_o.jpg" id="14" name="Google Shape;14;p2"/>
          <p:cNvPicPr preferRelativeResize="0"/>
          <p:nvPr/>
        </p:nvPicPr>
        <p:blipFill rotWithShape="1">
          <a:blip r:embed="rId3">
            <a:alphaModFix/>
          </a:blip>
          <a:srcRect b="39684" l="3797" r="37323" t="14569"/>
          <a:stretch/>
        </p:blipFill>
        <p:spPr>
          <a:xfrm>
            <a:off x="6821600" y="4195445"/>
            <a:ext cx="3047650" cy="1610430"/>
          </a:xfrm>
          <a:prstGeom prst="rect">
            <a:avLst/>
          </a:prstGeom>
          <a:noFill/>
          <a:ln>
            <a:noFill/>
          </a:ln>
        </p:spPr>
      </p:pic>
      <p:pic>
        <p:nvPicPr>
          <p:cNvPr descr="15618183302_4efafb57c9_o.jpg" id="15" name="Google Shape;15;p2"/>
          <p:cNvPicPr preferRelativeResize="0"/>
          <p:nvPr/>
        </p:nvPicPr>
        <p:blipFill rotWithShape="1">
          <a:blip r:embed="rId4">
            <a:alphaModFix/>
          </a:blip>
          <a:srcRect b="17051" l="382" r="21473" t="29460"/>
          <a:stretch/>
        </p:blipFill>
        <p:spPr>
          <a:xfrm flipH="1">
            <a:off x="6826063" y="2517725"/>
            <a:ext cx="3047650" cy="1590045"/>
          </a:xfrm>
          <a:prstGeom prst="rect">
            <a:avLst/>
          </a:prstGeom>
          <a:noFill/>
          <a:ln>
            <a:noFill/>
          </a:ln>
        </p:spPr>
      </p:pic>
      <p:grpSp>
        <p:nvGrpSpPr>
          <p:cNvPr id="16" name="Google Shape;16;p2"/>
          <p:cNvGrpSpPr/>
          <p:nvPr/>
        </p:nvGrpSpPr>
        <p:grpSpPr>
          <a:xfrm>
            <a:off x="6817122" y="2430458"/>
            <a:ext cx="3056569" cy="87186"/>
            <a:chOff x="-137" y="0"/>
            <a:chExt cx="12192137" cy="365100"/>
          </a:xfrm>
        </p:grpSpPr>
        <p:sp>
          <p:nvSpPr>
            <p:cNvPr id="17" name="Google Shape;17;p2"/>
            <p:cNvSpPr/>
            <p:nvPr/>
          </p:nvSpPr>
          <p:spPr>
            <a:xfrm>
              <a:off x="0" y="0"/>
              <a:ext cx="12192000" cy="3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flipH="1">
              <a:off x="-137" y="0"/>
              <a:ext cx="1103400" cy="365100"/>
            </a:xfrm>
            <a:prstGeom prst="rect">
              <a:avLst/>
            </a:prstGeom>
            <a:solidFill>
              <a:srgbClr val="F8EA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flipH="1">
              <a:off x="1108737" y="0"/>
              <a:ext cx="1103400" cy="365100"/>
            </a:xfrm>
            <a:prstGeom prst="rect">
              <a:avLst/>
            </a:prstGeom>
            <a:solidFill>
              <a:srgbClr val="FCB70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flipH="1">
              <a:off x="3326485" y="0"/>
              <a:ext cx="1103400" cy="365100"/>
            </a:xfrm>
            <a:prstGeom prst="rect">
              <a:avLst/>
            </a:prstGeom>
            <a:solidFill>
              <a:srgbClr val="708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flipH="1">
              <a:off x="2217611" y="0"/>
              <a:ext cx="1103400" cy="365100"/>
            </a:xfrm>
            <a:prstGeom prst="rect">
              <a:avLst/>
            </a:prstGeom>
            <a:solidFill>
              <a:srgbClr val="92C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flipH="1">
              <a:off x="4435359" y="0"/>
              <a:ext cx="1103400" cy="365100"/>
            </a:xfrm>
            <a:prstGeom prst="rect">
              <a:avLst/>
            </a:prstGeom>
            <a:solidFill>
              <a:srgbClr val="394C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2"/>
            <p:cNvSpPr/>
            <p:nvPr/>
          </p:nvSpPr>
          <p:spPr>
            <a:xfrm flipH="1">
              <a:off x="5544233" y="0"/>
              <a:ext cx="1103400" cy="365100"/>
            </a:xfrm>
            <a:prstGeom prst="rect">
              <a:avLst/>
            </a:prstGeom>
            <a:solidFill>
              <a:srgbClr val="7B98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flipH="1">
              <a:off x="6653107" y="0"/>
              <a:ext cx="1103400" cy="365100"/>
            </a:xfrm>
            <a:prstGeom prst="rect">
              <a:avLst/>
            </a:prstGeom>
            <a:solidFill>
              <a:srgbClr val="465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flipH="1">
              <a:off x="7761981" y="0"/>
              <a:ext cx="1103400" cy="365100"/>
            </a:xfrm>
            <a:prstGeom prst="rect">
              <a:avLst/>
            </a:prstGeom>
            <a:solidFill>
              <a:srgbClr val="AD22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2"/>
            <p:cNvSpPr/>
            <p:nvPr/>
          </p:nvSpPr>
          <p:spPr>
            <a:xfrm flipH="1">
              <a:off x="8870855" y="0"/>
              <a:ext cx="1103400" cy="365100"/>
            </a:xfrm>
            <a:prstGeom prst="rect">
              <a:avLst/>
            </a:prstGeom>
            <a:solidFill>
              <a:srgbClr val="D753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2"/>
            <p:cNvSpPr/>
            <p:nvPr/>
          </p:nvSpPr>
          <p:spPr>
            <a:xfrm flipH="1">
              <a:off x="11088600" y="0"/>
              <a:ext cx="1103400" cy="365100"/>
            </a:xfrm>
            <a:prstGeom prst="rect">
              <a:avLst/>
            </a:prstGeom>
            <a:solidFill>
              <a:srgbClr val="4D2C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flipH="1">
              <a:off x="9979729" y="0"/>
              <a:ext cx="1103400" cy="365100"/>
            </a:xfrm>
            <a:prstGeom prst="rect">
              <a:avLst/>
            </a:prstGeom>
            <a:solidFill>
              <a:srgbClr val="8F53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9" name="Google Shape;29;p2"/>
          <p:cNvPicPr preferRelativeResize="0"/>
          <p:nvPr/>
        </p:nvPicPr>
        <p:blipFill>
          <a:blip r:embed="rId5">
            <a:alphaModFix/>
          </a:blip>
          <a:stretch>
            <a:fillRect/>
          </a:stretch>
        </p:blipFill>
        <p:spPr>
          <a:xfrm>
            <a:off x="8019335" y="382698"/>
            <a:ext cx="647700" cy="647700"/>
          </a:xfrm>
          <a:prstGeom prst="rect">
            <a:avLst/>
          </a:prstGeom>
          <a:noFill/>
          <a:ln>
            <a:noFill/>
          </a:ln>
        </p:spPr>
      </p:pic>
      <p:sp>
        <p:nvSpPr>
          <p:cNvPr id="30" name="Google Shape;30;p2"/>
          <p:cNvSpPr txBox="1"/>
          <p:nvPr/>
        </p:nvSpPr>
        <p:spPr>
          <a:xfrm>
            <a:off x="7464650" y="1061563"/>
            <a:ext cx="1756800" cy="133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900">
                <a:solidFill>
                  <a:srgbClr val="FFFFFF"/>
                </a:solidFill>
                <a:latin typeface="Century Gothic"/>
                <a:ea typeface="Century Gothic"/>
                <a:cs typeface="Century Gothic"/>
                <a:sym typeface="Century Gothic"/>
              </a:rPr>
              <a:t>Portland</a:t>
            </a:r>
            <a:endParaRPr sz="1900">
              <a:solidFill>
                <a:srgbClr val="FFFFFF"/>
              </a:solidFill>
              <a:latin typeface="Century Gothic"/>
              <a:ea typeface="Century Gothic"/>
              <a:cs typeface="Century Gothic"/>
              <a:sym typeface="Century Gothic"/>
            </a:endParaRPr>
          </a:p>
          <a:p>
            <a:pPr indent="0" lvl="0" marL="0" rtl="0" algn="l">
              <a:spcBef>
                <a:spcPts val="0"/>
              </a:spcBef>
              <a:spcAft>
                <a:spcPts val="0"/>
              </a:spcAft>
              <a:buNone/>
            </a:pPr>
            <a:r>
              <a:rPr lang="en-GB" sz="1900">
                <a:solidFill>
                  <a:srgbClr val="FFFFFF"/>
                </a:solidFill>
                <a:latin typeface="Century Gothic"/>
                <a:ea typeface="Century Gothic"/>
                <a:cs typeface="Century Gothic"/>
                <a:sym typeface="Century Gothic"/>
              </a:rPr>
              <a:t>International</a:t>
            </a:r>
            <a:endParaRPr sz="1900">
              <a:solidFill>
                <a:srgbClr val="FFFFFF"/>
              </a:solidFill>
              <a:latin typeface="Century Gothic"/>
              <a:ea typeface="Century Gothic"/>
              <a:cs typeface="Century Gothic"/>
              <a:sym typeface="Century Gothic"/>
            </a:endParaRPr>
          </a:p>
          <a:p>
            <a:pPr indent="0" lvl="0" marL="0" rtl="0" algn="l">
              <a:spcBef>
                <a:spcPts val="0"/>
              </a:spcBef>
              <a:spcAft>
                <a:spcPts val="0"/>
              </a:spcAft>
              <a:buNone/>
            </a:pPr>
            <a:r>
              <a:rPr lang="en-GB" sz="1900">
                <a:solidFill>
                  <a:srgbClr val="FFFFFF"/>
                </a:solidFill>
                <a:latin typeface="Century Gothic"/>
                <a:ea typeface="Century Gothic"/>
                <a:cs typeface="Century Gothic"/>
                <a:sym typeface="Century Gothic"/>
              </a:rPr>
              <a:t>Scholars</a:t>
            </a:r>
            <a:endParaRPr sz="1900">
              <a:solidFill>
                <a:srgbClr val="FFFFFF"/>
              </a:solidFill>
              <a:latin typeface="Century Gothic"/>
              <a:ea typeface="Century Gothic"/>
              <a:cs typeface="Century Gothic"/>
              <a:sym typeface="Century Gothic"/>
            </a:endParaRPr>
          </a:p>
          <a:p>
            <a:pPr indent="0" lvl="0" marL="0" rtl="0" algn="l">
              <a:spcBef>
                <a:spcPts val="0"/>
              </a:spcBef>
              <a:spcAft>
                <a:spcPts val="0"/>
              </a:spcAft>
              <a:buNone/>
            </a:pPr>
            <a:r>
              <a:rPr lang="en-GB" sz="1900">
                <a:solidFill>
                  <a:srgbClr val="FFFFFF"/>
                </a:solidFill>
                <a:latin typeface="Century Gothic"/>
                <a:ea typeface="Century Gothic"/>
                <a:cs typeface="Century Gothic"/>
                <a:sym typeface="Century Gothic"/>
              </a:rPr>
              <a:t>Academy</a:t>
            </a:r>
            <a:endParaRPr sz="1900">
              <a:solidFill>
                <a:srgbClr val="FFFFFF"/>
              </a:solidFill>
              <a:latin typeface="Century Gothic"/>
              <a:ea typeface="Century Gothic"/>
              <a:cs typeface="Century Gothic"/>
              <a:sym typeface="Century Gothic"/>
            </a:endParaRPr>
          </a:p>
        </p:txBody>
      </p:sp>
      <p:pic>
        <p:nvPicPr>
          <p:cNvPr id="31" name="Google Shape;31;p2"/>
          <p:cNvPicPr preferRelativeResize="0"/>
          <p:nvPr/>
        </p:nvPicPr>
        <p:blipFill>
          <a:blip r:embed="rId6">
            <a:alphaModFix/>
          </a:blip>
          <a:stretch>
            <a:fillRect/>
          </a:stretch>
        </p:blipFill>
        <p:spPr>
          <a:xfrm>
            <a:off x="3417650" y="3068275"/>
            <a:ext cx="3238201" cy="3013231"/>
          </a:xfrm>
          <a:prstGeom prst="rect">
            <a:avLst/>
          </a:prstGeom>
          <a:noFill/>
          <a:ln>
            <a:noFill/>
          </a:ln>
        </p:spPr>
      </p:pic>
      <p:sp>
        <p:nvSpPr>
          <p:cNvPr id="32" name="Google Shape;32;p2"/>
          <p:cNvSpPr/>
          <p:nvPr/>
        </p:nvSpPr>
        <p:spPr>
          <a:xfrm>
            <a:off x="3417500" y="6091350"/>
            <a:ext cx="3238500" cy="1509600"/>
          </a:xfrm>
          <a:custGeom>
            <a:rect b="b" l="l" r="r" t="t"/>
            <a:pathLst>
              <a:path extrusionOk="0" h="120000" w="120000">
                <a:moveTo>
                  <a:pt x="0" y="120000"/>
                </a:moveTo>
                <a:lnTo>
                  <a:pt x="119999" y="120000"/>
                </a:lnTo>
                <a:lnTo>
                  <a:pt x="119999" y="0"/>
                </a:lnTo>
                <a:lnTo>
                  <a:pt x="0" y="0"/>
                </a:lnTo>
                <a:lnTo>
                  <a:pt x="0" y="120000"/>
                </a:lnTo>
              </a:path>
            </a:pathLst>
          </a:custGeom>
          <a:solidFill>
            <a:srgbClr val="7B982C"/>
          </a:solidFill>
          <a:ln>
            <a:noFill/>
          </a:ln>
        </p:spPr>
      </p:sp>
      <p:sp>
        <p:nvSpPr>
          <p:cNvPr id="33" name="Google Shape;33;p2"/>
          <p:cNvSpPr txBox="1"/>
          <p:nvPr/>
        </p:nvSpPr>
        <p:spPr>
          <a:xfrm>
            <a:off x="3493850" y="6081500"/>
            <a:ext cx="3061200" cy="1509600"/>
          </a:xfrm>
          <a:prstGeom prst="rect">
            <a:avLst/>
          </a:prstGeom>
          <a:noFill/>
          <a:ln>
            <a:noFill/>
          </a:ln>
        </p:spPr>
        <p:txBody>
          <a:bodyPr anchorCtr="0" anchor="t" bIns="91425" lIns="91425" spcFirstLastPara="1" rIns="91425" wrap="square" tIns="91425">
            <a:noAutofit/>
          </a:bodyPr>
          <a:lstStyle/>
          <a:p>
            <a:pPr indent="0" lvl="0" marL="0" marR="0" rtl="0" algn="l">
              <a:lnSpc>
                <a:spcPct val="113333"/>
              </a:lnSpc>
              <a:spcBef>
                <a:spcPts val="0"/>
              </a:spcBef>
              <a:spcAft>
                <a:spcPts val="0"/>
              </a:spcAft>
              <a:buClr>
                <a:schemeClr val="dk1"/>
              </a:buClr>
              <a:buSzPts val="1100"/>
              <a:buFont typeface="Arial"/>
              <a:buNone/>
            </a:pPr>
            <a:r>
              <a:rPr b="1" lang="en-GB" sz="1300">
                <a:solidFill>
                  <a:srgbClr val="FFFFFF"/>
                </a:solidFill>
                <a:latin typeface="PT Sans"/>
                <a:ea typeface="PT Sans"/>
                <a:cs typeface="PT Sans"/>
                <a:sym typeface="PT Sans"/>
              </a:rPr>
              <a:t>Portland International Scholars Academy </a:t>
            </a:r>
            <a:br>
              <a:rPr b="1" lang="en-GB" sz="1200">
                <a:solidFill>
                  <a:srgbClr val="FFFFFF"/>
                </a:solidFill>
                <a:latin typeface="PT Sans"/>
                <a:ea typeface="PT Sans"/>
                <a:cs typeface="PT Sans"/>
                <a:sym typeface="PT Sans"/>
              </a:rPr>
            </a:br>
            <a:r>
              <a:rPr lang="en-GB" sz="1100">
                <a:solidFill>
                  <a:srgbClr val="231F20"/>
                </a:solidFill>
                <a:latin typeface="PT Sans"/>
                <a:ea typeface="PT Sans"/>
                <a:cs typeface="PT Sans"/>
                <a:sym typeface="PT Sans"/>
              </a:rPr>
              <a:t>For class and enrollment information, contact: </a:t>
            </a:r>
            <a:r>
              <a:rPr b="1" lang="en-GB" sz="1200">
                <a:solidFill>
                  <a:srgbClr val="231F20"/>
                </a:solidFill>
                <a:latin typeface="PT Sans"/>
                <a:ea typeface="PT Sans"/>
                <a:cs typeface="PT Sans"/>
                <a:sym typeface="PT Sans"/>
              </a:rPr>
              <a:t>PISA@Benson Office - 503-916-5252 or</a:t>
            </a:r>
            <a:br>
              <a:rPr b="1" lang="en-GB" sz="1200">
                <a:solidFill>
                  <a:srgbClr val="231F20"/>
                </a:solidFill>
                <a:latin typeface="PT Sans"/>
                <a:ea typeface="PT Sans"/>
                <a:cs typeface="PT Sans"/>
                <a:sym typeface="PT Sans"/>
              </a:rPr>
            </a:br>
            <a:r>
              <a:rPr b="1" lang="en-GB" sz="1200">
                <a:solidFill>
                  <a:srgbClr val="231F20"/>
                </a:solidFill>
                <a:latin typeface="PT Sans"/>
                <a:ea typeface="PT Sans"/>
                <a:cs typeface="PT Sans"/>
                <a:sym typeface="PT Sans"/>
              </a:rPr>
              <a:t>ESL Department - 503-916-6525 </a:t>
            </a:r>
            <a:r>
              <a:rPr b="1" lang="en-GB" sz="1200">
                <a:solidFill>
                  <a:srgbClr val="FFFFFF"/>
                </a:solidFill>
                <a:uFill>
                  <a:noFill/>
                </a:uFill>
                <a:latin typeface="PT Sans"/>
                <a:ea typeface="PT Sans"/>
                <a:cs typeface="PT Sans"/>
                <a:sym typeface="PT Sans"/>
                <a:hlinkClick r:id="rId7">
                  <a:extLst>
                    <a:ext uri="{A12FA001-AC4F-418D-AE19-62706E023703}">
                      <ahyp:hlinkClr val="tx"/>
                    </a:ext>
                  </a:extLst>
                </a:hlinkClick>
              </a:rPr>
              <a:t>http://www.pps.net/Page/1785</a:t>
            </a:r>
            <a:endParaRPr sz="1200">
              <a:solidFill>
                <a:schemeClr val="dk1"/>
              </a:solidFill>
              <a:latin typeface="PT Sans"/>
              <a:ea typeface="PT Sans"/>
              <a:cs typeface="PT Sans"/>
              <a:sym typeface="PT Sans"/>
            </a:endParaRPr>
          </a:p>
          <a:p>
            <a:pPr indent="0" lvl="0" marL="0" rtl="0" algn="l">
              <a:lnSpc>
                <a:spcPct val="75000"/>
              </a:lnSpc>
              <a:spcBef>
                <a:spcPts val="20"/>
              </a:spcBef>
              <a:spcAft>
                <a:spcPts val="0"/>
              </a:spcAft>
              <a:buClr>
                <a:schemeClr val="dk1"/>
              </a:buClr>
              <a:buSzPts val="1100"/>
              <a:buFont typeface="Arial"/>
              <a:buNone/>
            </a:pPr>
            <a:r>
              <a:t/>
            </a:r>
            <a:endParaRPr sz="600">
              <a:solidFill>
                <a:schemeClr val="dk1"/>
              </a:solidFill>
              <a:latin typeface="Calibri"/>
              <a:ea typeface="Calibri"/>
              <a:cs typeface="Calibri"/>
              <a:sym typeface="Calibri"/>
            </a:endParaRPr>
          </a:p>
          <a:p>
            <a:pPr indent="0" lvl="0" marL="0" marR="0" rtl="0" algn="l">
              <a:spcBef>
                <a:spcPts val="0"/>
              </a:spcBef>
              <a:spcAft>
                <a:spcPts val="0"/>
              </a:spcAft>
              <a:buNone/>
            </a:pPr>
            <a:r>
              <a:rPr lang="en-GB" sz="1200">
                <a:solidFill>
                  <a:srgbClr val="FFFFFF"/>
                </a:solidFill>
                <a:latin typeface="Century Gothic"/>
                <a:ea typeface="Century Gothic"/>
                <a:cs typeface="Century Gothic"/>
                <a:sym typeface="Century Gothic"/>
              </a:rPr>
              <a:t>PORTLAND PUBLIC SCHOOLS</a:t>
            </a:r>
            <a:endParaRPr/>
          </a:p>
        </p:txBody>
      </p:sp>
      <p:grpSp>
        <p:nvGrpSpPr>
          <p:cNvPr id="34" name="Google Shape;34;p2"/>
          <p:cNvGrpSpPr/>
          <p:nvPr/>
        </p:nvGrpSpPr>
        <p:grpSpPr>
          <a:xfrm>
            <a:off x="6104110" y="7085460"/>
            <a:ext cx="381000" cy="381000"/>
            <a:chOff x="9476" y="11241"/>
            <a:chExt cx="600" cy="600"/>
          </a:xfrm>
        </p:grpSpPr>
        <p:sp>
          <p:nvSpPr>
            <p:cNvPr id="35" name="Google Shape;35;p2"/>
            <p:cNvSpPr/>
            <p:nvPr/>
          </p:nvSpPr>
          <p:spPr>
            <a:xfrm>
              <a:off x="9476" y="11241"/>
              <a:ext cx="600" cy="600"/>
            </a:xfrm>
            <a:custGeom>
              <a:rect b="b" l="l" r="r" t="t"/>
              <a:pathLst>
                <a:path extrusionOk="0" h="120000" w="120000">
                  <a:moveTo>
                    <a:pt x="52639" y="85584"/>
                  </a:moveTo>
                  <a:lnTo>
                    <a:pt x="49962" y="85584"/>
                  </a:lnTo>
                  <a:lnTo>
                    <a:pt x="49962" y="94641"/>
                  </a:lnTo>
                  <a:lnTo>
                    <a:pt x="36133" y="113660"/>
                  </a:lnTo>
                  <a:lnTo>
                    <a:pt x="35018" y="115018"/>
                  </a:lnTo>
                  <a:lnTo>
                    <a:pt x="39256" y="116377"/>
                  </a:lnTo>
                  <a:lnTo>
                    <a:pt x="43271" y="118188"/>
                  </a:lnTo>
                  <a:lnTo>
                    <a:pt x="52193" y="120000"/>
                  </a:lnTo>
                  <a:lnTo>
                    <a:pt x="62230" y="120000"/>
                  </a:lnTo>
                  <a:lnTo>
                    <a:pt x="67583" y="119547"/>
                  </a:lnTo>
                  <a:lnTo>
                    <a:pt x="72936" y="118641"/>
                  </a:lnTo>
                  <a:lnTo>
                    <a:pt x="77843" y="116830"/>
                  </a:lnTo>
                  <a:lnTo>
                    <a:pt x="82750" y="115471"/>
                  </a:lnTo>
                  <a:lnTo>
                    <a:pt x="95687" y="108226"/>
                  </a:lnTo>
                  <a:lnTo>
                    <a:pt x="99925" y="104603"/>
                  </a:lnTo>
                  <a:lnTo>
                    <a:pt x="52639" y="104603"/>
                  </a:lnTo>
                  <a:lnTo>
                    <a:pt x="52639" y="85584"/>
                  </a:lnTo>
                </a:path>
              </a:pathLst>
            </a:custGeom>
            <a:solidFill>
              <a:srgbClr val="FFFFFF"/>
            </a:solidFill>
            <a:ln>
              <a:noFill/>
            </a:ln>
          </p:spPr>
        </p:sp>
        <p:sp>
          <p:nvSpPr>
            <p:cNvPr id="36" name="Google Shape;36;p2"/>
            <p:cNvSpPr/>
            <p:nvPr/>
          </p:nvSpPr>
          <p:spPr>
            <a:xfrm>
              <a:off x="9476" y="11241"/>
              <a:ext cx="600" cy="600"/>
            </a:xfrm>
            <a:custGeom>
              <a:rect b="b" l="l" r="r" t="t"/>
              <a:pathLst>
                <a:path extrusionOk="0" h="120000" w="120000">
                  <a:moveTo>
                    <a:pt x="61561" y="0"/>
                  </a:moveTo>
                  <a:lnTo>
                    <a:pt x="60000" y="0"/>
                  </a:lnTo>
                  <a:lnTo>
                    <a:pt x="49739" y="905"/>
                  </a:lnTo>
                  <a:lnTo>
                    <a:pt x="35464" y="5433"/>
                  </a:lnTo>
                  <a:lnTo>
                    <a:pt x="22750" y="13132"/>
                  </a:lnTo>
                  <a:lnTo>
                    <a:pt x="12490" y="23547"/>
                  </a:lnTo>
                  <a:lnTo>
                    <a:pt x="9591" y="27169"/>
                  </a:lnTo>
                  <a:lnTo>
                    <a:pt x="3122" y="40754"/>
                  </a:lnTo>
                  <a:lnTo>
                    <a:pt x="0" y="55245"/>
                  </a:lnTo>
                  <a:lnTo>
                    <a:pt x="223" y="61132"/>
                  </a:lnTo>
                  <a:lnTo>
                    <a:pt x="2453" y="76075"/>
                  </a:lnTo>
                  <a:lnTo>
                    <a:pt x="7360" y="89207"/>
                  </a:lnTo>
                  <a:lnTo>
                    <a:pt x="17620" y="102792"/>
                  </a:lnTo>
                  <a:lnTo>
                    <a:pt x="20743" y="105509"/>
                  </a:lnTo>
                  <a:lnTo>
                    <a:pt x="22081" y="106867"/>
                  </a:lnTo>
                  <a:lnTo>
                    <a:pt x="34349" y="106867"/>
                  </a:lnTo>
                  <a:lnTo>
                    <a:pt x="34349" y="104603"/>
                  </a:lnTo>
                  <a:lnTo>
                    <a:pt x="24089" y="104603"/>
                  </a:lnTo>
                  <a:lnTo>
                    <a:pt x="24089" y="74716"/>
                  </a:lnTo>
                  <a:lnTo>
                    <a:pt x="45947" y="74716"/>
                  </a:lnTo>
                  <a:lnTo>
                    <a:pt x="44609" y="73811"/>
                  </a:lnTo>
                  <a:lnTo>
                    <a:pt x="41040" y="72452"/>
                  </a:lnTo>
                  <a:lnTo>
                    <a:pt x="39256" y="72452"/>
                  </a:lnTo>
                  <a:lnTo>
                    <a:pt x="37249" y="72000"/>
                  </a:lnTo>
                  <a:lnTo>
                    <a:pt x="38141" y="70188"/>
                  </a:lnTo>
                  <a:lnTo>
                    <a:pt x="41040" y="57056"/>
                  </a:lnTo>
                  <a:lnTo>
                    <a:pt x="49962" y="57056"/>
                  </a:lnTo>
                  <a:lnTo>
                    <a:pt x="38587" y="49358"/>
                  </a:lnTo>
                  <a:lnTo>
                    <a:pt x="31895" y="35320"/>
                  </a:lnTo>
                  <a:lnTo>
                    <a:pt x="31895" y="31698"/>
                  </a:lnTo>
                  <a:lnTo>
                    <a:pt x="39925" y="18566"/>
                  </a:lnTo>
                  <a:lnTo>
                    <a:pt x="46394" y="14490"/>
                  </a:lnTo>
                  <a:lnTo>
                    <a:pt x="51301" y="14490"/>
                  </a:lnTo>
                  <a:lnTo>
                    <a:pt x="53308" y="12679"/>
                  </a:lnTo>
                  <a:lnTo>
                    <a:pt x="57100" y="9962"/>
                  </a:lnTo>
                  <a:lnTo>
                    <a:pt x="65130" y="9962"/>
                  </a:lnTo>
                  <a:lnTo>
                    <a:pt x="66468" y="8603"/>
                  </a:lnTo>
                  <a:lnTo>
                    <a:pt x="69368" y="5886"/>
                  </a:lnTo>
                  <a:lnTo>
                    <a:pt x="85650" y="5886"/>
                  </a:lnTo>
                  <a:lnTo>
                    <a:pt x="81189" y="4075"/>
                  </a:lnTo>
                  <a:lnTo>
                    <a:pt x="76505" y="2264"/>
                  </a:lnTo>
                  <a:lnTo>
                    <a:pt x="66691" y="452"/>
                  </a:lnTo>
                  <a:lnTo>
                    <a:pt x="61561" y="0"/>
                  </a:lnTo>
                </a:path>
              </a:pathLst>
            </a:custGeom>
            <a:solidFill>
              <a:srgbClr val="FFFFFF"/>
            </a:solidFill>
            <a:ln>
              <a:noFill/>
            </a:ln>
          </p:spPr>
        </p:sp>
        <p:sp>
          <p:nvSpPr>
            <p:cNvPr id="37" name="Google Shape;37;p2"/>
            <p:cNvSpPr/>
            <p:nvPr/>
          </p:nvSpPr>
          <p:spPr>
            <a:xfrm>
              <a:off x="9476" y="11241"/>
              <a:ext cx="600" cy="600"/>
            </a:xfrm>
            <a:custGeom>
              <a:rect b="b" l="l" r="r" t="t"/>
              <a:pathLst>
                <a:path extrusionOk="0" h="120000" w="120000">
                  <a:moveTo>
                    <a:pt x="45947" y="74716"/>
                  </a:moveTo>
                  <a:lnTo>
                    <a:pt x="37472" y="74716"/>
                  </a:lnTo>
                  <a:lnTo>
                    <a:pt x="41263" y="75622"/>
                  </a:lnTo>
                  <a:lnTo>
                    <a:pt x="43494" y="76075"/>
                  </a:lnTo>
                  <a:lnTo>
                    <a:pt x="45055" y="76981"/>
                  </a:lnTo>
                  <a:lnTo>
                    <a:pt x="47286" y="79698"/>
                  </a:lnTo>
                  <a:lnTo>
                    <a:pt x="47732" y="81056"/>
                  </a:lnTo>
                  <a:lnTo>
                    <a:pt x="47732" y="85132"/>
                  </a:lnTo>
                  <a:lnTo>
                    <a:pt x="47063" y="86943"/>
                  </a:lnTo>
                  <a:lnTo>
                    <a:pt x="44163" y="89660"/>
                  </a:lnTo>
                  <a:lnTo>
                    <a:pt x="42156" y="90566"/>
                  </a:lnTo>
                  <a:lnTo>
                    <a:pt x="38141" y="91471"/>
                  </a:lnTo>
                  <a:lnTo>
                    <a:pt x="31672" y="91471"/>
                  </a:lnTo>
                  <a:lnTo>
                    <a:pt x="31672" y="104603"/>
                  </a:lnTo>
                  <a:lnTo>
                    <a:pt x="34349" y="104603"/>
                  </a:lnTo>
                  <a:lnTo>
                    <a:pt x="34349" y="94188"/>
                  </a:lnTo>
                  <a:lnTo>
                    <a:pt x="36802" y="94188"/>
                  </a:lnTo>
                  <a:lnTo>
                    <a:pt x="38810" y="93735"/>
                  </a:lnTo>
                  <a:lnTo>
                    <a:pt x="40148" y="93735"/>
                  </a:lnTo>
                  <a:lnTo>
                    <a:pt x="43048" y="92830"/>
                  </a:lnTo>
                  <a:lnTo>
                    <a:pt x="49962" y="85584"/>
                  </a:lnTo>
                  <a:lnTo>
                    <a:pt x="52639" y="85584"/>
                  </a:lnTo>
                  <a:lnTo>
                    <a:pt x="52639" y="80603"/>
                  </a:lnTo>
                  <a:lnTo>
                    <a:pt x="49962" y="80603"/>
                  </a:lnTo>
                  <a:lnTo>
                    <a:pt x="49739" y="79245"/>
                  </a:lnTo>
                  <a:lnTo>
                    <a:pt x="49070" y="77886"/>
                  </a:lnTo>
                  <a:lnTo>
                    <a:pt x="48178" y="76528"/>
                  </a:lnTo>
                  <a:lnTo>
                    <a:pt x="46617" y="75169"/>
                  </a:lnTo>
                  <a:lnTo>
                    <a:pt x="45947" y="74716"/>
                  </a:lnTo>
                </a:path>
              </a:pathLst>
            </a:custGeom>
            <a:solidFill>
              <a:srgbClr val="FFFFFF"/>
            </a:solidFill>
            <a:ln>
              <a:noFill/>
            </a:ln>
          </p:spPr>
        </p:sp>
        <p:sp>
          <p:nvSpPr>
            <p:cNvPr id="38" name="Google Shape;38;p2"/>
            <p:cNvSpPr/>
            <p:nvPr/>
          </p:nvSpPr>
          <p:spPr>
            <a:xfrm>
              <a:off x="9476" y="11241"/>
              <a:ext cx="600" cy="600"/>
            </a:xfrm>
            <a:custGeom>
              <a:rect b="b" l="l" r="r" t="t"/>
              <a:pathLst>
                <a:path extrusionOk="0" h="120000" w="120000">
                  <a:moveTo>
                    <a:pt x="84758" y="74716"/>
                  </a:moveTo>
                  <a:lnTo>
                    <a:pt x="66022" y="74716"/>
                  </a:lnTo>
                  <a:lnTo>
                    <a:pt x="69591" y="75622"/>
                  </a:lnTo>
                  <a:lnTo>
                    <a:pt x="71821" y="76075"/>
                  </a:lnTo>
                  <a:lnTo>
                    <a:pt x="73382" y="76981"/>
                  </a:lnTo>
                  <a:lnTo>
                    <a:pt x="75613" y="79698"/>
                  </a:lnTo>
                  <a:lnTo>
                    <a:pt x="76282" y="81056"/>
                  </a:lnTo>
                  <a:lnTo>
                    <a:pt x="76282" y="85132"/>
                  </a:lnTo>
                  <a:lnTo>
                    <a:pt x="75390" y="86943"/>
                  </a:lnTo>
                  <a:lnTo>
                    <a:pt x="72490" y="89660"/>
                  </a:lnTo>
                  <a:lnTo>
                    <a:pt x="70706" y="90566"/>
                  </a:lnTo>
                  <a:lnTo>
                    <a:pt x="66691" y="91471"/>
                  </a:lnTo>
                  <a:lnTo>
                    <a:pt x="60223" y="91471"/>
                  </a:lnTo>
                  <a:lnTo>
                    <a:pt x="60223" y="104603"/>
                  </a:lnTo>
                  <a:lnTo>
                    <a:pt x="87657" y="104603"/>
                  </a:lnTo>
                  <a:lnTo>
                    <a:pt x="85204" y="104150"/>
                  </a:lnTo>
                  <a:lnTo>
                    <a:pt x="80966" y="101886"/>
                  </a:lnTo>
                  <a:lnTo>
                    <a:pt x="79182" y="100528"/>
                  </a:lnTo>
                  <a:lnTo>
                    <a:pt x="77620" y="98264"/>
                  </a:lnTo>
                  <a:lnTo>
                    <a:pt x="84089" y="95547"/>
                  </a:lnTo>
                  <a:lnTo>
                    <a:pt x="95018" y="95547"/>
                  </a:lnTo>
                  <a:lnTo>
                    <a:pt x="94795" y="95094"/>
                  </a:lnTo>
                  <a:lnTo>
                    <a:pt x="93457" y="93735"/>
                  </a:lnTo>
                  <a:lnTo>
                    <a:pt x="92118" y="92830"/>
                  </a:lnTo>
                  <a:lnTo>
                    <a:pt x="89888" y="91471"/>
                  </a:lnTo>
                  <a:lnTo>
                    <a:pt x="84981" y="88301"/>
                  </a:lnTo>
                  <a:lnTo>
                    <a:pt x="82081" y="86037"/>
                  </a:lnTo>
                  <a:lnTo>
                    <a:pt x="80074" y="84226"/>
                  </a:lnTo>
                  <a:lnTo>
                    <a:pt x="79628" y="82867"/>
                  </a:lnTo>
                  <a:lnTo>
                    <a:pt x="79628" y="79245"/>
                  </a:lnTo>
                  <a:lnTo>
                    <a:pt x="80520" y="77433"/>
                  </a:lnTo>
                  <a:lnTo>
                    <a:pt x="84758" y="74716"/>
                  </a:lnTo>
                </a:path>
              </a:pathLst>
            </a:custGeom>
            <a:solidFill>
              <a:srgbClr val="FFFFFF"/>
            </a:solidFill>
            <a:ln>
              <a:noFill/>
            </a:ln>
          </p:spPr>
        </p:sp>
        <p:sp>
          <p:nvSpPr>
            <p:cNvPr id="39" name="Google Shape;39;p2"/>
            <p:cNvSpPr/>
            <p:nvPr/>
          </p:nvSpPr>
          <p:spPr>
            <a:xfrm>
              <a:off x="9476" y="11241"/>
              <a:ext cx="600" cy="600"/>
            </a:xfrm>
            <a:custGeom>
              <a:rect b="b" l="l" r="r" t="t"/>
              <a:pathLst>
                <a:path extrusionOk="0" h="120000" w="120000">
                  <a:moveTo>
                    <a:pt x="92342" y="79245"/>
                  </a:moveTo>
                  <a:lnTo>
                    <a:pt x="88550" y="79245"/>
                  </a:lnTo>
                  <a:lnTo>
                    <a:pt x="87211" y="80150"/>
                  </a:lnTo>
                  <a:lnTo>
                    <a:pt x="86988" y="80603"/>
                  </a:lnTo>
                  <a:lnTo>
                    <a:pt x="86988" y="81509"/>
                  </a:lnTo>
                  <a:lnTo>
                    <a:pt x="87211" y="81962"/>
                  </a:lnTo>
                  <a:lnTo>
                    <a:pt x="87657" y="82415"/>
                  </a:lnTo>
                  <a:lnTo>
                    <a:pt x="90111" y="84226"/>
                  </a:lnTo>
                  <a:lnTo>
                    <a:pt x="93234" y="86037"/>
                  </a:lnTo>
                  <a:lnTo>
                    <a:pt x="96133" y="87849"/>
                  </a:lnTo>
                  <a:lnTo>
                    <a:pt x="97695" y="89207"/>
                  </a:lnTo>
                  <a:lnTo>
                    <a:pt x="99925" y="90566"/>
                  </a:lnTo>
                  <a:lnTo>
                    <a:pt x="101040" y="91924"/>
                  </a:lnTo>
                  <a:lnTo>
                    <a:pt x="102379" y="93735"/>
                  </a:lnTo>
                  <a:lnTo>
                    <a:pt x="102602" y="95094"/>
                  </a:lnTo>
                  <a:lnTo>
                    <a:pt x="102602" y="98716"/>
                  </a:lnTo>
                  <a:lnTo>
                    <a:pt x="101486" y="100528"/>
                  </a:lnTo>
                  <a:lnTo>
                    <a:pt x="99256" y="102339"/>
                  </a:lnTo>
                  <a:lnTo>
                    <a:pt x="95464" y="104150"/>
                  </a:lnTo>
                  <a:lnTo>
                    <a:pt x="90557" y="104603"/>
                  </a:lnTo>
                  <a:lnTo>
                    <a:pt x="99925" y="104603"/>
                  </a:lnTo>
                  <a:lnTo>
                    <a:pt x="109293" y="94641"/>
                  </a:lnTo>
                  <a:lnTo>
                    <a:pt x="115985" y="82415"/>
                  </a:lnTo>
                  <a:lnTo>
                    <a:pt x="96356" y="82415"/>
                  </a:lnTo>
                  <a:lnTo>
                    <a:pt x="94349" y="80150"/>
                  </a:lnTo>
                  <a:lnTo>
                    <a:pt x="92342" y="79245"/>
                  </a:lnTo>
                </a:path>
              </a:pathLst>
            </a:custGeom>
            <a:solidFill>
              <a:srgbClr val="FFFFFF"/>
            </a:solidFill>
            <a:ln>
              <a:noFill/>
            </a:ln>
          </p:spPr>
        </p:sp>
        <p:sp>
          <p:nvSpPr>
            <p:cNvPr id="40" name="Google Shape;40;p2"/>
            <p:cNvSpPr/>
            <p:nvPr/>
          </p:nvSpPr>
          <p:spPr>
            <a:xfrm>
              <a:off x="9476" y="11241"/>
              <a:ext cx="600" cy="600"/>
            </a:xfrm>
            <a:custGeom>
              <a:rect b="b" l="l" r="r" t="t"/>
              <a:pathLst>
                <a:path extrusionOk="0" h="120000" w="120000">
                  <a:moveTo>
                    <a:pt x="95018" y="95547"/>
                  </a:moveTo>
                  <a:lnTo>
                    <a:pt x="84089" y="95547"/>
                  </a:lnTo>
                  <a:lnTo>
                    <a:pt x="85873" y="97811"/>
                  </a:lnTo>
                  <a:lnTo>
                    <a:pt x="88104" y="99169"/>
                  </a:lnTo>
                  <a:lnTo>
                    <a:pt x="93011" y="99169"/>
                  </a:lnTo>
                  <a:lnTo>
                    <a:pt x="94795" y="97811"/>
                  </a:lnTo>
                  <a:lnTo>
                    <a:pt x="95241" y="97358"/>
                  </a:lnTo>
                  <a:lnTo>
                    <a:pt x="95241" y="96000"/>
                  </a:lnTo>
                  <a:lnTo>
                    <a:pt x="95018" y="95547"/>
                  </a:lnTo>
                </a:path>
              </a:pathLst>
            </a:custGeom>
            <a:solidFill>
              <a:srgbClr val="FFFFFF"/>
            </a:solidFill>
            <a:ln>
              <a:noFill/>
            </a:ln>
          </p:spPr>
        </p:sp>
        <p:sp>
          <p:nvSpPr>
            <p:cNvPr id="41" name="Google Shape;41;p2"/>
            <p:cNvSpPr/>
            <p:nvPr/>
          </p:nvSpPr>
          <p:spPr>
            <a:xfrm>
              <a:off x="9476" y="11241"/>
              <a:ext cx="600" cy="600"/>
            </a:xfrm>
            <a:custGeom>
              <a:rect b="b" l="l" r="r" t="t"/>
              <a:pathLst>
                <a:path extrusionOk="0" h="120000" w="120000">
                  <a:moveTo>
                    <a:pt x="37918" y="80150"/>
                  </a:moveTo>
                  <a:lnTo>
                    <a:pt x="31672" y="80150"/>
                  </a:lnTo>
                  <a:lnTo>
                    <a:pt x="31672" y="86037"/>
                  </a:lnTo>
                  <a:lnTo>
                    <a:pt x="37249" y="86037"/>
                  </a:lnTo>
                  <a:lnTo>
                    <a:pt x="38810" y="85584"/>
                  </a:lnTo>
                  <a:lnTo>
                    <a:pt x="39479" y="85132"/>
                  </a:lnTo>
                  <a:lnTo>
                    <a:pt x="40148" y="84226"/>
                  </a:lnTo>
                  <a:lnTo>
                    <a:pt x="40371" y="83773"/>
                  </a:lnTo>
                  <a:lnTo>
                    <a:pt x="40371" y="81962"/>
                  </a:lnTo>
                  <a:lnTo>
                    <a:pt x="39925" y="81056"/>
                  </a:lnTo>
                  <a:lnTo>
                    <a:pt x="38587" y="80603"/>
                  </a:lnTo>
                  <a:lnTo>
                    <a:pt x="37918" y="80150"/>
                  </a:lnTo>
                </a:path>
              </a:pathLst>
            </a:custGeom>
            <a:solidFill>
              <a:srgbClr val="FFFFFF"/>
            </a:solidFill>
            <a:ln>
              <a:noFill/>
            </a:ln>
          </p:spPr>
        </p:sp>
        <p:sp>
          <p:nvSpPr>
            <p:cNvPr id="42" name="Google Shape;42;p2"/>
            <p:cNvSpPr/>
            <p:nvPr/>
          </p:nvSpPr>
          <p:spPr>
            <a:xfrm>
              <a:off x="9476" y="11241"/>
              <a:ext cx="600" cy="600"/>
            </a:xfrm>
            <a:custGeom>
              <a:rect b="b" l="l" r="r" t="t"/>
              <a:pathLst>
                <a:path extrusionOk="0" h="120000" w="120000">
                  <a:moveTo>
                    <a:pt x="66245" y="80150"/>
                  </a:moveTo>
                  <a:lnTo>
                    <a:pt x="60223" y="80150"/>
                  </a:lnTo>
                  <a:lnTo>
                    <a:pt x="60223" y="86037"/>
                  </a:lnTo>
                  <a:lnTo>
                    <a:pt x="65799" y="86037"/>
                  </a:lnTo>
                  <a:lnTo>
                    <a:pt x="67137" y="85584"/>
                  </a:lnTo>
                  <a:lnTo>
                    <a:pt x="67806" y="85132"/>
                  </a:lnTo>
                  <a:lnTo>
                    <a:pt x="68698" y="84226"/>
                  </a:lnTo>
                  <a:lnTo>
                    <a:pt x="68921" y="83773"/>
                  </a:lnTo>
                  <a:lnTo>
                    <a:pt x="68921" y="81962"/>
                  </a:lnTo>
                  <a:lnTo>
                    <a:pt x="68252" y="81056"/>
                  </a:lnTo>
                  <a:lnTo>
                    <a:pt x="67137" y="80603"/>
                  </a:lnTo>
                  <a:lnTo>
                    <a:pt x="66245" y="80150"/>
                  </a:lnTo>
                </a:path>
              </a:pathLst>
            </a:custGeom>
            <a:solidFill>
              <a:srgbClr val="FFFFFF"/>
            </a:solidFill>
            <a:ln>
              <a:noFill/>
            </a:ln>
          </p:spPr>
        </p:sp>
        <p:sp>
          <p:nvSpPr>
            <p:cNvPr id="43" name="Google Shape;43;p2"/>
            <p:cNvSpPr/>
            <p:nvPr/>
          </p:nvSpPr>
          <p:spPr>
            <a:xfrm>
              <a:off x="9476" y="11241"/>
              <a:ext cx="600" cy="600"/>
            </a:xfrm>
            <a:custGeom>
              <a:rect b="b" l="l" r="r" t="t"/>
              <a:pathLst>
                <a:path extrusionOk="0" h="120000" w="120000">
                  <a:moveTo>
                    <a:pt x="118661" y="73811"/>
                  </a:moveTo>
                  <a:lnTo>
                    <a:pt x="92342" y="73811"/>
                  </a:lnTo>
                  <a:lnTo>
                    <a:pt x="94349" y="74264"/>
                  </a:lnTo>
                  <a:lnTo>
                    <a:pt x="97918" y="75622"/>
                  </a:lnTo>
                  <a:lnTo>
                    <a:pt x="99702" y="76981"/>
                  </a:lnTo>
                  <a:lnTo>
                    <a:pt x="101933" y="78792"/>
                  </a:lnTo>
                  <a:lnTo>
                    <a:pt x="96356" y="82415"/>
                  </a:lnTo>
                  <a:lnTo>
                    <a:pt x="115985" y="82415"/>
                  </a:lnTo>
                  <a:lnTo>
                    <a:pt x="116208" y="81962"/>
                  </a:lnTo>
                  <a:lnTo>
                    <a:pt x="117769" y="77433"/>
                  </a:lnTo>
                  <a:lnTo>
                    <a:pt x="118661" y="73811"/>
                  </a:lnTo>
                </a:path>
              </a:pathLst>
            </a:custGeom>
            <a:solidFill>
              <a:srgbClr val="FFFFFF"/>
            </a:solidFill>
            <a:ln>
              <a:noFill/>
            </a:ln>
          </p:spPr>
        </p:sp>
        <p:sp>
          <p:nvSpPr>
            <p:cNvPr id="44" name="Google Shape;44;p2"/>
            <p:cNvSpPr/>
            <p:nvPr/>
          </p:nvSpPr>
          <p:spPr>
            <a:xfrm>
              <a:off x="9476" y="11241"/>
              <a:ext cx="600" cy="600"/>
            </a:xfrm>
            <a:custGeom>
              <a:rect b="b" l="l" r="r" t="t"/>
              <a:pathLst>
                <a:path extrusionOk="0" h="120000" w="120000">
                  <a:moveTo>
                    <a:pt x="65130" y="72000"/>
                  </a:moveTo>
                  <a:lnTo>
                    <a:pt x="49962" y="72000"/>
                  </a:lnTo>
                  <a:lnTo>
                    <a:pt x="49962" y="80603"/>
                  </a:lnTo>
                  <a:lnTo>
                    <a:pt x="52639" y="80603"/>
                  </a:lnTo>
                  <a:lnTo>
                    <a:pt x="52639" y="74716"/>
                  </a:lnTo>
                  <a:lnTo>
                    <a:pt x="84758" y="74716"/>
                  </a:lnTo>
                  <a:lnTo>
                    <a:pt x="87434" y="73811"/>
                  </a:lnTo>
                  <a:lnTo>
                    <a:pt x="118661" y="73811"/>
                  </a:lnTo>
                  <a:lnTo>
                    <a:pt x="118884" y="72452"/>
                  </a:lnTo>
                  <a:lnTo>
                    <a:pt x="66914" y="72452"/>
                  </a:lnTo>
                  <a:lnTo>
                    <a:pt x="65130" y="72000"/>
                  </a:lnTo>
                </a:path>
              </a:pathLst>
            </a:custGeom>
            <a:solidFill>
              <a:srgbClr val="FFFFFF"/>
            </a:solidFill>
            <a:ln>
              <a:noFill/>
            </a:ln>
          </p:spPr>
        </p:sp>
        <p:sp>
          <p:nvSpPr>
            <p:cNvPr id="45" name="Google Shape;45;p2"/>
            <p:cNvSpPr/>
            <p:nvPr/>
          </p:nvSpPr>
          <p:spPr>
            <a:xfrm>
              <a:off x="9476" y="11241"/>
              <a:ext cx="600" cy="600"/>
            </a:xfrm>
            <a:custGeom>
              <a:rect b="b" l="l" r="r" t="t"/>
              <a:pathLst>
                <a:path extrusionOk="0" h="120000" w="120000">
                  <a:moveTo>
                    <a:pt x="49962" y="57056"/>
                  </a:moveTo>
                  <a:lnTo>
                    <a:pt x="41040" y="57056"/>
                  </a:lnTo>
                  <a:lnTo>
                    <a:pt x="66914" y="72452"/>
                  </a:lnTo>
                  <a:lnTo>
                    <a:pt x="118884" y="72452"/>
                  </a:lnTo>
                  <a:lnTo>
                    <a:pt x="119776" y="67924"/>
                  </a:lnTo>
                  <a:lnTo>
                    <a:pt x="73159" y="67924"/>
                  </a:lnTo>
                  <a:lnTo>
                    <a:pt x="76059" y="64754"/>
                  </a:lnTo>
                  <a:lnTo>
                    <a:pt x="76728" y="63849"/>
                  </a:lnTo>
                  <a:lnTo>
                    <a:pt x="65353" y="63849"/>
                  </a:lnTo>
                  <a:lnTo>
                    <a:pt x="66468" y="62490"/>
                  </a:lnTo>
                  <a:lnTo>
                    <a:pt x="67583" y="60679"/>
                  </a:lnTo>
                  <a:lnTo>
                    <a:pt x="68029" y="59320"/>
                  </a:lnTo>
                  <a:lnTo>
                    <a:pt x="56431" y="59320"/>
                  </a:lnTo>
                  <a:lnTo>
                    <a:pt x="53531" y="58415"/>
                  </a:lnTo>
                  <a:lnTo>
                    <a:pt x="49962" y="57056"/>
                  </a:lnTo>
                </a:path>
              </a:pathLst>
            </a:custGeom>
            <a:solidFill>
              <a:srgbClr val="FFFFFF"/>
            </a:solidFill>
            <a:ln>
              <a:noFill/>
            </a:ln>
          </p:spPr>
        </p:sp>
        <p:sp>
          <p:nvSpPr>
            <p:cNvPr id="46" name="Google Shape;46;p2"/>
            <p:cNvSpPr/>
            <p:nvPr/>
          </p:nvSpPr>
          <p:spPr>
            <a:xfrm>
              <a:off x="9476" y="11241"/>
              <a:ext cx="600" cy="600"/>
            </a:xfrm>
            <a:custGeom>
              <a:rect b="b" l="l" r="r" t="t"/>
              <a:pathLst>
                <a:path extrusionOk="0" h="120000" w="120000">
                  <a:moveTo>
                    <a:pt x="85650" y="5886"/>
                  </a:moveTo>
                  <a:lnTo>
                    <a:pt x="70037" y="5886"/>
                  </a:lnTo>
                  <a:lnTo>
                    <a:pt x="67806" y="9056"/>
                  </a:lnTo>
                  <a:lnTo>
                    <a:pt x="66691" y="12226"/>
                  </a:lnTo>
                  <a:lnTo>
                    <a:pt x="66468" y="14943"/>
                  </a:lnTo>
                  <a:lnTo>
                    <a:pt x="67360" y="18113"/>
                  </a:lnTo>
                  <a:lnTo>
                    <a:pt x="69144" y="20830"/>
                  </a:lnTo>
                  <a:lnTo>
                    <a:pt x="72044" y="24000"/>
                  </a:lnTo>
                  <a:lnTo>
                    <a:pt x="75613" y="27622"/>
                  </a:lnTo>
                  <a:lnTo>
                    <a:pt x="80297" y="31245"/>
                  </a:lnTo>
                  <a:lnTo>
                    <a:pt x="84089" y="34867"/>
                  </a:lnTo>
                  <a:lnTo>
                    <a:pt x="86765" y="38490"/>
                  </a:lnTo>
                  <a:lnTo>
                    <a:pt x="88773" y="42113"/>
                  </a:lnTo>
                  <a:lnTo>
                    <a:pt x="89665" y="45735"/>
                  </a:lnTo>
                  <a:lnTo>
                    <a:pt x="89888" y="49358"/>
                  </a:lnTo>
                  <a:lnTo>
                    <a:pt x="89442" y="52528"/>
                  </a:lnTo>
                  <a:lnTo>
                    <a:pt x="79405" y="65660"/>
                  </a:lnTo>
                  <a:lnTo>
                    <a:pt x="73159" y="67924"/>
                  </a:lnTo>
                  <a:lnTo>
                    <a:pt x="119776" y="67924"/>
                  </a:lnTo>
                  <a:lnTo>
                    <a:pt x="119776" y="67471"/>
                  </a:lnTo>
                  <a:lnTo>
                    <a:pt x="120223" y="62490"/>
                  </a:lnTo>
                  <a:lnTo>
                    <a:pt x="120000" y="57056"/>
                  </a:lnTo>
                  <a:lnTo>
                    <a:pt x="116877" y="41660"/>
                  </a:lnTo>
                  <a:lnTo>
                    <a:pt x="110631" y="28075"/>
                  </a:lnTo>
                  <a:lnTo>
                    <a:pt x="101486" y="16754"/>
                  </a:lnTo>
                  <a:lnTo>
                    <a:pt x="89888" y="8150"/>
                  </a:lnTo>
                  <a:lnTo>
                    <a:pt x="85650" y="5886"/>
                  </a:lnTo>
                </a:path>
              </a:pathLst>
            </a:custGeom>
            <a:solidFill>
              <a:srgbClr val="FFFFFF"/>
            </a:solidFill>
            <a:ln>
              <a:noFill/>
            </a:ln>
          </p:spPr>
        </p:sp>
        <p:sp>
          <p:nvSpPr>
            <p:cNvPr id="47" name="Google Shape;47;p2"/>
            <p:cNvSpPr/>
            <p:nvPr/>
          </p:nvSpPr>
          <p:spPr>
            <a:xfrm>
              <a:off x="9476" y="11241"/>
              <a:ext cx="600" cy="600"/>
            </a:xfrm>
            <a:custGeom>
              <a:rect b="b" l="l" r="r" t="t"/>
              <a:pathLst>
                <a:path extrusionOk="0" h="120000" w="120000">
                  <a:moveTo>
                    <a:pt x="65130" y="9962"/>
                  </a:moveTo>
                  <a:lnTo>
                    <a:pt x="57100" y="9962"/>
                  </a:lnTo>
                  <a:lnTo>
                    <a:pt x="54646" y="14037"/>
                  </a:lnTo>
                  <a:lnTo>
                    <a:pt x="53308" y="18113"/>
                  </a:lnTo>
                  <a:lnTo>
                    <a:pt x="53085" y="22188"/>
                  </a:lnTo>
                  <a:lnTo>
                    <a:pt x="53977" y="25811"/>
                  </a:lnTo>
                  <a:lnTo>
                    <a:pt x="55539" y="29433"/>
                  </a:lnTo>
                  <a:lnTo>
                    <a:pt x="57769" y="32603"/>
                  </a:lnTo>
                  <a:lnTo>
                    <a:pt x="60446" y="35320"/>
                  </a:lnTo>
                  <a:lnTo>
                    <a:pt x="63122" y="37132"/>
                  </a:lnTo>
                  <a:lnTo>
                    <a:pt x="65576" y="39396"/>
                  </a:lnTo>
                  <a:lnTo>
                    <a:pt x="74498" y="51622"/>
                  </a:lnTo>
                  <a:lnTo>
                    <a:pt x="74721" y="54339"/>
                  </a:lnTo>
                  <a:lnTo>
                    <a:pt x="74052" y="56603"/>
                  </a:lnTo>
                  <a:lnTo>
                    <a:pt x="72267" y="59320"/>
                  </a:lnTo>
                  <a:lnTo>
                    <a:pt x="69368" y="61584"/>
                  </a:lnTo>
                  <a:lnTo>
                    <a:pt x="65353" y="63849"/>
                  </a:lnTo>
                  <a:lnTo>
                    <a:pt x="76728" y="63849"/>
                  </a:lnTo>
                  <a:lnTo>
                    <a:pt x="78289" y="61584"/>
                  </a:lnTo>
                  <a:lnTo>
                    <a:pt x="80074" y="58415"/>
                  </a:lnTo>
                  <a:lnTo>
                    <a:pt x="81189" y="55245"/>
                  </a:lnTo>
                  <a:lnTo>
                    <a:pt x="81412" y="52075"/>
                  </a:lnTo>
                  <a:lnTo>
                    <a:pt x="80966" y="48452"/>
                  </a:lnTo>
                  <a:lnTo>
                    <a:pt x="79405" y="45283"/>
                  </a:lnTo>
                  <a:lnTo>
                    <a:pt x="77174" y="41660"/>
                  </a:lnTo>
                  <a:lnTo>
                    <a:pt x="73605" y="38037"/>
                  </a:lnTo>
                  <a:lnTo>
                    <a:pt x="69144" y="34415"/>
                  </a:lnTo>
                  <a:lnTo>
                    <a:pt x="65130" y="30792"/>
                  </a:lnTo>
                  <a:lnTo>
                    <a:pt x="62453" y="27169"/>
                  </a:lnTo>
                  <a:lnTo>
                    <a:pt x="60669" y="24000"/>
                  </a:lnTo>
                  <a:lnTo>
                    <a:pt x="60223" y="20377"/>
                  </a:lnTo>
                  <a:lnTo>
                    <a:pt x="60669" y="17207"/>
                  </a:lnTo>
                  <a:lnTo>
                    <a:pt x="61784" y="14037"/>
                  </a:lnTo>
                  <a:lnTo>
                    <a:pt x="63791" y="11320"/>
                  </a:lnTo>
                  <a:lnTo>
                    <a:pt x="65130" y="9962"/>
                  </a:lnTo>
                </a:path>
              </a:pathLst>
            </a:custGeom>
            <a:solidFill>
              <a:srgbClr val="FFFFFF"/>
            </a:solidFill>
            <a:ln>
              <a:noFill/>
            </a:ln>
          </p:spPr>
        </p:sp>
        <p:sp>
          <p:nvSpPr>
            <p:cNvPr id="48" name="Google Shape;48;p2"/>
            <p:cNvSpPr/>
            <p:nvPr/>
          </p:nvSpPr>
          <p:spPr>
            <a:xfrm>
              <a:off x="9476" y="11241"/>
              <a:ext cx="600" cy="600"/>
            </a:xfrm>
            <a:custGeom>
              <a:rect b="b" l="l" r="r" t="t"/>
              <a:pathLst>
                <a:path extrusionOk="0" h="120000" w="120000">
                  <a:moveTo>
                    <a:pt x="51301" y="14490"/>
                  </a:moveTo>
                  <a:lnTo>
                    <a:pt x="46394" y="14490"/>
                  </a:lnTo>
                  <a:lnTo>
                    <a:pt x="43271" y="17660"/>
                  </a:lnTo>
                  <a:lnTo>
                    <a:pt x="41040" y="21283"/>
                  </a:lnTo>
                  <a:lnTo>
                    <a:pt x="39925" y="24905"/>
                  </a:lnTo>
                  <a:lnTo>
                    <a:pt x="39702" y="29433"/>
                  </a:lnTo>
                  <a:lnTo>
                    <a:pt x="40371" y="33509"/>
                  </a:lnTo>
                  <a:lnTo>
                    <a:pt x="41933" y="37132"/>
                  </a:lnTo>
                  <a:lnTo>
                    <a:pt x="44386" y="40754"/>
                  </a:lnTo>
                  <a:lnTo>
                    <a:pt x="47732" y="43924"/>
                  </a:lnTo>
                  <a:lnTo>
                    <a:pt x="52416" y="46641"/>
                  </a:lnTo>
                  <a:lnTo>
                    <a:pt x="55985" y="49358"/>
                  </a:lnTo>
                  <a:lnTo>
                    <a:pt x="58661" y="51622"/>
                  </a:lnTo>
                  <a:lnTo>
                    <a:pt x="60446" y="53886"/>
                  </a:lnTo>
                  <a:lnTo>
                    <a:pt x="61115" y="56150"/>
                  </a:lnTo>
                  <a:lnTo>
                    <a:pt x="61115" y="57509"/>
                  </a:lnTo>
                  <a:lnTo>
                    <a:pt x="60223" y="58415"/>
                  </a:lnTo>
                  <a:lnTo>
                    <a:pt x="58661" y="59320"/>
                  </a:lnTo>
                  <a:lnTo>
                    <a:pt x="68029" y="59320"/>
                  </a:lnTo>
                  <a:lnTo>
                    <a:pt x="68252" y="58867"/>
                  </a:lnTo>
                  <a:lnTo>
                    <a:pt x="68698" y="56150"/>
                  </a:lnTo>
                  <a:lnTo>
                    <a:pt x="68029" y="52981"/>
                  </a:lnTo>
                  <a:lnTo>
                    <a:pt x="66468" y="49811"/>
                  </a:lnTo>
                  <a:lnTo>
                    <a:pt x="63122" y="46188"/>
                  </a:lnTo>
                  <a:lnTo>
                    <a:pt x="53977" y="39396"/>
                  </a:lnTo>
                  <a:lnTo>
                    <a:pt x="50631" y="36226"/>
                  </a:lnTo>
                  <a:lnTo>
                    <a:pt x="48178" y="32603"/>
                  </a:lnTo>
                  <a:lnTo>
                    <a:pt x="46840" y="28981"/>
                  </a:lnTo>
                  <a:lnTo>
                    <a:pt x="46394" y="25358"/>
                  </a:lnTo>
                  <a:lnTo>
                    <a:pt x="46840" y="22188"/>
                  </a:lnTo>
                  <a:lnTo>
                    <a:pt x="48178" y="18566"/>
                  </a:lnTo>
                  <a:lnTo>
                    <a:pt x="50408" y="15396"/>
                  </a:lnTo>
                  <a:lnTo>
                    <a:pt x="51301" y="14490"/>
                  </a:lnTo>
                </a:path>
              </a:pathLst>
            </a:custGeom>
            <a:solidFill>
              <a:srgbClr val="FFFFFF"/>
            </a:solidFill>
            <a:ln>
              <a:noFill/>
            </a:ln>
          </p:spPr>
        </p:sp>
      </p:grpSp>
      <p:sp>
        <p:nvSpPr>
          <p:cNvPr id="49" name="Google Shape;49;p2"/>
          <p:cNvSpPr/>
          <p:nvPr/>
        </p:nvSpPr>
        <p:spPr>
          <a:xfrm>
            <a:off x="7894600" y="3081988"/>
            <a:ext cx="1979100" cy="464700"/>
          </a:xfrm>
          <a:prstGeom prst="rect">
            <a:avLst/>
          </a:prstGeom>
          <a:solidFill>
            <a:srgbClr val="92C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15618183302_4efafb57c9_o.jpg" id="50" name="Google Shape;50;p2"/>
          <p:cNvPicPr preferRelativeResize="0"/>
          <p:nvPr/>
        </p:nvPicPr>
        <p:blipFill rotWithShape="1">
          <a:blip r:embed="rId8">
            <a:alphaModFix/>
          </a:blip>
          <a:srcRect b="18807" l="6014" r="8185" t="17371"/>
          <a:stretch/>
        </p:blipFill>
        <p:spPr>
          <a:xfrm>
            <a:off x="6821600" y="5878750"/>
            <a:ext cx="3047625" cy="1712350"/>
          </a:xfrm>
          <a:prstGeom prst="rect">
            <a:avLst/>
          </a:prstGeom>
          <a:noFill/>
          <a:ln>
            <a:noFill/>
          </a:ln>
        </p:spPr>
      </p:pic>
      <p:grpSp>
        <p:nvGrpSpPr>
          <p:cNvPr id="51" name="Google Shape;51;p2"/>
          <p:cNvGrpSpPr/>
          <p:nvPr/>
        </p:nvGrpSpPr>
        <p:grpSpPr>
          <a:xfrm>
            <a:off x="6817135" y="4111021"/>
            <a:ext cx="3056569" cy="87186"/>
            <a:chOff x="-137" y="0"/>
            <a:chExt cx="12192137" cy="365100"/>
          </a:xfrm>
        </p:grpSpPr>
        <p:sp>
          <p:nvSpPr>
            <p:cNvPr id="52" name="Google Shape;52;p2"/>
            <p:cNvSpPr/>
            <p:nvPr/>
          </p:nvSpPr>
          <p:spPr>
            <a:xfrm>
              <a:off x="0" y="0"/>
              <a:ext cx="12192000" cy="3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2"/>
            <p:cNvSpPr/>
            <p:nvPr/>
          </p:nvSpPr>
          <p:spPr>
            <a:xfrm flipH="1">
              <a:off x="-137" y="0"/>
              <a:ext cx="1103400" cy="365100"/>
            </a:xfrm>
            <a:prstGeom prst="rect">
              <a:avLst/>
            </a:prstGeom>
            <a:solidFill>
              <a:srgbClr val="F8EA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2"/>
            <p:cNvSpPr/>
            <p:nvPr/>
          </p:nvSpPr>
          <p:spPr>
            <a:xfrm flipH="1">
              <a:off x="1108737" y="0"/>
              <a:ext cx="1103400" cy="365100"/>
            </a:xfrm>
            <a:prstGeom prst="rect">
              <a:avLst/>
            </a:prstGeom>
            <a:solidFill>
              <a:srgbClr val="FCB70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2"/>
            <p:cNvSpPr/>
            <p:nvPr/>
          </p:nvSpPr>
          <p:spPr>
            <a:xfrm flipH="1">
              <a:off x="3326485" y="0"/>
              <a:ext cx="1103400" cy="365100"/>
            </a:xfrm>
            <a:prstGeom prst="rect">
              <a:avLst/>
            </a:prstGeom>
            <a:solidFill>
              <a:srgbClr val="708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2"/>
            <p:cNvSpPr/>
            <p:nvPr/>
          </p:nvSpPr>
          <p:spPr>
            <a:xfrm flipH="1">
              <a:off x="2217611" y="0"/>
              <a:ext cx="1103400" cy="365100"/>
            </a:xfrm>
            <a:prstGeom prst="rect">
              <a:avLst/>
            </a:prstGeom>
            <a:solidFill>
              <a:srgbClr val="92C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2"/>
            <p:cNvSpPr/>
            <p:nvPr/>
          </p:nvSpPr>
          <p:spPr>
            <a:xfrm flipH="1">
              <a:off x="4435359" y="0"/>
              <a:ext cx="1103400" cy="365100"/>
            </a:xfrm>
            <a:prstGeom prst="rect">
              <a:avLst/>
            </a:prstGeom>
            <a:solidFill>
              <a:srgbClr val="394C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2"/>
            <p:cNvSpPr/>
            <p:nvPr/>
          </p:nvSpPr>
          <p:spPr>
            <a:xfrm flipH="1">
              <a:off x="5544233" y="0"/>
              <a:ext cx="1103400" cy="365100"/>
            </a:xfrm>
            <a:prstGeom prst="rect">
              <a:avLst/>
            </a:prstGeom>
            <a:solidFill>
              <a:srgbClr val="7B98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2"/>
            <p:cNvSpPr/>
            <p:nvPr/>
          </p:nvSpPr>
          <p:spPr>
            <a:xfrm flipH="1">
              <a:off x="6653107" y="0"/>
              <a:ext cx="1103400" cy="365100"/>
            </a:xfrm>
            <a:prstGeom prst="rect">
              <a:avLst/>
            </a:prstGeom>
            <a:solidFill>
              <a:srgbClr val="465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2"/>
            <p:cNvSpPr/>
            <p:nvPr/>
          </p:nvSpPr>
          <p:spPr>
            <a:xfrm flipH="1">
              <a:off x="7761981" y="0"/>
              <a:ext cx="1103400" cy="365100"/>
            </a:xfrm>
            <a:prstGeom prst="rect">
              <a:avLst/>
            </a:prstGeom>
            <a:solidFill>
              <a:srgbClr val="AD22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2"/>
            <p:cNvSpPr/>
            <p:nvPr/>
          </p:nvSpPr>
          <p:spPr>
            <a:xfrm flipH="1">
              <a:off x="8870855" y="0"/>
              <a:ext cx="1103400" cy="365100"/>
            </a:xfrm>
            <a:prstGeom prst="rect">
              <a:avLst/>
            </a:prstGeom>
            <a:solidFill>
              <a:srgbClr val="D753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2"/>
            <p:cNvSpPr/>
            <p:nvPr/>
          </p:nvSpPr>
          <p:spPr>
            <a:xfrm flipH="1">
              <a:off x="11088600" y="0"/>
              <a:ext cx="1103400" cy="365100"/>
            </a:xfrm>
            <a:prstGeom prst="rect">
              <a:avLst/>
            </a:prstGeom>
            <a:solidFill>
              <a:srgbClr val="4D2C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2"/>
            <p:cNvSpPr/>
            <p:nvPr/>
          </p:nvSpPr>
          <p:spPr>
            <a:xfrm flipH="1">
              <a:off x="9979729" y="0"/>
              <a:ext cx="1103400" cy="365100"/>
            </a:xfrm>
            <a:prstGeom prst="rect">
              <a:avLst/>
            </a:prstGeom>
            <a:solidFill>
              <a:srgbClr val="8F53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 name="Google Shape;64;p2"/>
          <p:cNvGrpSpPr/>
          <p:nvPr/>
        </p:nvGrpSpPr>
        <p:grpSpPr>
          <a:xfrm>
            <a:off x="6821597" y="5791571"/>
            <a:ext cx="3056569" cy="87186"/>
            <a:chOff x="-137" y="0"/>
            <a:chExt cx="12192137" cy="365100"/>
          </a:xfrm>
        </p:grpSpPr>
        <p:sp>
          <p:nvSpPr>
            <p:cNvPr id="65" name="Google Shape;65;p2"/>
            <p:cNvSpPr/>
            <p:nvPr/>
          </p:nvSpPr>
          <p:spPr>
            <a:xfrm>
              <a:off x="0" y="0"/>
              <a:ext cx="12192000" cy="3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2"/>
            <p:cNvSpPr/>
            <p:nvPr/>
          </p:nvSpPr>
          <p:spPr>
            <a:xfrm flipH="1">
              <a:off x="-137" y="0"/>
              <a:ext cx="1103400" cy="365100"/>
            </a:xfrm>
            <a:prstGeom prst="rect">
              <a:avLst/>
            </a:prstGeom>
            <a:solidFill>
              <a:srgbClr val="F8EA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2"/>
            <p:cNvSpPr/>
            <p:nvPr/>
          </p:nvSpPr>
          <p:spPr>
            <a:xfrm flipH="1">
              <a:off x="1108737" y="0"/>
              <a:ext cx="1103400" cy="365100"/>
            </a:xfrm>
            <a:prstGeom prst="rect">
              <a:avLst/>
            </a:prstGeom>
            <a:solidFill>
              <a:srgbClr val="FCB70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2"/>
            <p:cNvSpPr/>
            <p:nvPr/>
          </p:nvSpPr>
          <p:spPr>
            <a:xfrm flipH="1">
              <a:off x="3326485" y="0"/>
              <a:ext cx="1103400" cy="365100"/>
            </a:xfrm>
            <a:prstGeom prst="rect">
              <a:avLst/>
            </a:prstGeom>
            <a:solidFill>
              <a:srgbClr val="708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2"/>
            <p:cNvSpPr/>
            <p:nvPr/>
          </p:nvSpPr>
          <p:spPr>
            <a:xfrm flipH="1">
              <a:off x="2217611" y="0"/>
              <a:ext cx="1103400" cy="365100"/>
            </a:xfrm>
            <a:prstGeom prst="rect">
              <a:avLst/>
            </a:prstGeom>
            <a:solidFill>
              <a:srgbClr val="92C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2"/>
            <p:cNvSpPr/>
            <p:nvPr/>
          </p:nvSpPr>
          <p:spPr>
            <a:xfrm flipH="1">
              <a:off x="4435359" y="0"/>
              <a:ext cx="1103400" cy="365100"/>
            </a:xfrm>
            <a:prstGeom prst="rect">
              <a:avLst/>
            </a:prstGeom>
            <a:solidFill>
              <a:srgbClr val="394C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2"/>
            <p:cNvSpPr/>
            <p:nvPr/>
          </p:nvSpPr>
          <p:spPr>
            <a:xfrm flipH="1">
              <a:off x="5544233" y="0"/>
              <a:ext cx="1103400" cy="365100"/>
            </a:xfrm>
            <a:prstGeom prst="rect">
              <a:avLst/>
            </a:prstGeom>
            <a:solidFill>
              <a:srgbClr val="7B98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2"/>
            <p:cNvSpPr/>
            <p:nvPr/>
          </p:nvSpPr>
          <p:spPr>
            <a:xfrm flipH="1">
              <a:off x="6653107" y="0"/>
              <a:ext cx="1103400" cy="365100"/>
            </a:xfrm>
            <a:prstGeom prst="rect">
              <a:avLst/>
            </a:prstGeom>
            <a:solidFill>
              <a:srgbClr val="465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2"/>
            <p:cNvSpPr/>
            <p:nvPr/>
          </p:nvSpPr>
          <p:spPr>
            <a:xfrm flipH="1">
              <a:off x="7761981" y="0"/>
              <a:ext cx="1103400" cy="365100"/>
            </a:xfrm>
            <a:prstGeom prst="rect">
              <a:avLst/>
            </a:prstGeom>
            <a:solidFill>
              <a:srgbClr val="AD22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2"/>
            <p:cNvSpPr/>
            <p:nvPr/>
          </p:nvSpPr>
          <p:spPr>
            <a:xfrm flipH="1">
              <a:off x="8870855" y="0"/>
              <a:ext cx="1103400" cy="365100"/>
            </a:xfrm>
            <a:prstGeom prst="rect">
              <a:avLst/>
            </a:prstGeom>
            <a:solidFill>
              <a:srgbClr val="D753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2"/>
            <p:cNvSpPr/>
            <p:nvPr/>
          </p:nvSpPr>
          <p:spPr>
            <a:xfrm flipH="1">
              <a:off x="11088600" y="0"/>
              <a:ext cx="1103400" cy="365100"/>
            </a:xfrm>
            <a:prstGeom prst="rect">
              <a:avLst/>
            </a:prstGeom>
            <a:solidFill>
              <a:srgbClr val="4D2C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2"/>
            <p:cNvSpPr/>
            <p:nvPr/>
          </p:nvSpPr>
          <p:spPr>
            <a:xfrm flipH="1">
              <a:off x="9979729" y="0"/>
              <a:ext cx="1103400" cy="365100"/>
            </a:xfrm>
            <a:prstGeom prst="rect">
              <a:avLst/>
            </a:prstGeom>
            <a:solidFill>
              <a:srgbClr val="8F53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 name="Google Shape;77;p2"/>
          <p:cNvSpPr/>
          <p:nvPr/>
        </p:nvSpPr>
        <p:spPr>
          <a:xfrm>
            <a:off x="6817125" y="4762525"/>
            <a:ext cx="1979100" cy="464700"/>
          </a:xfrm>
          <a:prstGeom prst="rect">
            <a:avLst/>
          </a:prstGeom>
          <a:solidFill>
            <a:srgbClr val="FCB70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2"/>
          <p:cNvSpPr/>
          <p:nvPr/>
        </p:nvSpPr>
        <p:spPr>
          <a:xfrm>
            <a:off x="7059952" y="6754650"/>
            <a:ext cx="2566200" cy="846300"/>
          </a:xfrm>
          <a:prstGeom prst="rect">
            <a:avLst/>
          </a:prstGeom>
          <a:solidFill>
            <a:srgbClr val="708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2"/>
          <p:cNvSpPr/>
          <p:nvPr/>
        </p:nvSpPr>
        <p:spPr>
          <a:xfrm>
            <a:off x="204975" y="171450"/>
            <a:ext cx="3003900" cy="323700"/>
          </a:xfrm>
          <a:custGeom>
            <a:rect b="b" l="l" r="r" t="t"/>
            <a:pathLst>
              <a:path extrusionOk="0" h="120000" w="120000">
                <a:moveTo>
                  <a:pt x="0" y="119765"/>
                </a:moveTo>
                <a:lnTo>
                  <a:pt x="119999" y="119765"/>
                </a:lnTo>
                <a:lnTo>
                  <a:pt x="119999" y="0"/>
                </a:lnTo>
                <a:lnTo>
                  <a:pt x="0" y="0"/>
                </a:lnTo>
                <a:lnTo>
                  <a:pt x="0" y="119765"/>
                </a:lnTo>
              </a:path>
            </a:pathLst>
          </a:custGeom>
          <a:solidFill>
            <a:srgbClr val="A0CCE8"/>
          </a:solid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2">
  <p:cSld name="BLANK_1_2">
    <p:spTree>
      <p:nvGrpSpPr>
        <p:cNvPr id="277" name="Shape 277"/>
        <p:cNvGrpSpPr/>
        <p:nvPr/>
      </p:nvGrpSpPr>
      <p:grpSpPr>
        <a:xfrm>
          <a:off x="0" y="0"/>
          <a:ext cx="0" cy="0"/>
          <a:chOff x="0" y="0"/>
          <a:chExt cx="0" cy="0"/>
        </a:xfrm>
      </p:grpSpPr>
      <p:pic>
        <p:nvPicPr>
          <p:cNvPr id="278" name="Google Shape;278;p12"/>
          <p:cNvPicPr preferRelativeResize="0"/>
          <p:nvPr/>
        </p:nvPicPr>
        <p:blipFill rotWithShape="1">
          <a:blip r:embed="rId2">
            <a:alphaModFix/>
          </a:blip>
          <a:srcRect b="0" l="0" r="0" t="0"/>
          <a:stretch/>
        </p:blipFill>
        <p:spPr>
          <a:xfrm>
            <a:off x="6946275" y="242100"/>
            <a:ext cx="2793551" cy="5317826"/>
          </a:xfrm>
          <a:prstGeom prst="rect">
            <a:avLst/>
          </a:prstGeom>
          <a:noFill/>
          <a:ln>
            <a:noFill/>
          </a:ln>
        </p:spPr>
      </p:pic>
      <p:sp>
        <p:nvSpPr>
          <p:cNvPr id="279" name="Google Shape;279;p12"/>
          <p:cNvSpPr/>
          <p:nvPr/>
        </p:nvSpPr>
        <p:spPr>
          <a:xfrm>
            <a:off x="7464825" y="242100"/>
            <a:ext cx="1756800" cy="2188200"/>
          </a:xfrm>
          <a:prstGeom prst="rect">
            <a:avLst/>
          </a:prstGeom>
          <a:solidFill>
            <a:srgbClr val="394C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2"/>
          <p:cNvSpPr/>
          <p:nvPr/>
        </p:nvSpPr>
        <p:spPr>
          <a:xfrm>
            <a:off x="304259" y="242106"/>
            <a:ext cx="2743500" cy="7288200"/>
          </a:xfrm>
          <a:prstGeom prst="rect">
            <a:avLst/>
          </a:prstGeom>
          <a:solidFill>
            <a:srgbClr val="ABB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2"/>
          <p:cNvSpPr/>
          <p:nvPr/>
        </p:nvSpPr>
        <p:spPr>
          <a:xfrm>
            <a:off x="304241" y="6210523"/>
            <a:ext cx="2743500" cy="1319700"/>
          </a:xfrm>
          <a:prstGeom prst="rect">
            <a:avLst/>
          </a:prstGeom>
          <a:solidFill>
            <a:srgbClr val="9AB0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2" name="Google Shape;282;p12"/>
          <p:cNvPicPr preferRelativeResize="0"/>
          <p:nvPr/>
        </p:nvPicPr>
        <p:blipFill rotWithShape="1">
          <a:blip r:embed="rId3">
            <a:alphaModFix amt="24000"/>
          </a:blip>
          <a:srcRect b="13929" l="27586" r="49107" t="10036"/>
          <a:stretch/>
        </p:blipFill>
        <p:spPr>
          <a:xfrm>
            <a:off x="306248" y="242100"/>
            <a:ext cx="2740301" cy="5967399"/>
          </a:xfrm>
          <a:prstGeom prst="rect">
            <a:avLst/>
          </a:prstGeom>
          <a:noFill/>
          <a:ln>
            <a:noFill/>
          </a:ln>
        </p:spPr>
      </p:pic>
      <p:pic>
        <p:nvPicPr>
          <p:cNvPr id="283" name="Google Shape;283;p12"/>
          <p:cNvPicPr preferRelativeResize="0"/>
          <p:nvPr/>
        </p:nvPicPr>
        <p:blipFill rotWithShape="1">
          <a:blip r:embed="rId4">
            <a:alphaModFix/>
          </a:blip>
          <a:srcRect b="22268" l="20121" r="0" t="22268"/>
          <a:stretch/>
        </p:blipFill>
        <p:spPr>
          <a:xfrm>
            <a:off x="304650" y="6192600"/>
            <a:ext cx="2743501" cy="1337698"/>
          </a:xfrm>
          <a:prstGeom prst="rect">
            <a:avLst/>
          </a:prstGeom>
          <a:noFill/>
          <a:ln>
            <a:noFill/>
          </a:ln>
        </p:spPr>
      </p:pic>
      <p:pic>
        <p:nvPicPr>
          <p:cNvPr id="284" name="Google Shape;284;p12"/>
          <p:cNvPicPr preferRelativeResize="0"/>
          <p:nvPr/>
        </p:nvPicPr>
        <p:blipFill>
          <a:blip r:embed="rId5">
            <a:alphaModFix/>
          </a:blip>
          <a:stretch>
            <a:fillRect/>
          </a:stretch>
        </p:blipFill>
        <p:spPr>
          <a:xfrm>
            <a:off x="8019335" y="382698"/>
            <a:ext cx="647700" cy="647700"/>
          </a:xfrm>
          <a:prstGeom prst="rect">
            <a:avLst/>
          </a:prstGeom>
          <a:noFill/>
          <a:ln>
            <a:noFill/>
          </a:ln>
        </p:spPr>
      </p:pic>
      <p:sp>
        <p:nvSpPr>
          <p:cNvPr id="285" name="Google Shape;285;p12"/>
          <p:cNvSpPr txBox="1"/>
          <p:nvPr/>
        </p:nvSpPr>
        <p:spPr>
          <a:xfrm>
            <a:off x="7464650" y="1061563"/>
            <a:ext cx="1756800" cy="133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900">
                <a:solidFill>
                  <a:srgbClr val="FFFFFF"/>
                </a:solidFill>
                <a:latin typeface="Century Gothic"/>
                <a:ea typeface="Century Gothic"/>
                <a:cs typeface="Century Gothic"/>
                <a:sym typeface="Century Gothic"/>
              </a:rPr>
              <a:t>Portland</a:t>
            </a:r>
            <a:endParaRPr sz="1900">
              <a:solidFill>
                <a:srgbClr val="FFFFFF"/>
              </a:solidFill>
              <a:latin typeface="Century Gothic"/>
              <a:ea typeface="Century Gothic"/>
              <a:cs typeface="Century Gothic"/>
              <a:sym typeface="Century Gothic"/>
            </a:endParaRPr>
          </a:p>
          <a:p>
            <a:pPr indent="0" lvl="0" marL="0" rtl="0" algn="l">
              <a:spcBef>
                <a:spcPts val="0"/>
              </a:spcBef>
              <a:spcAft>
                <a:spcPts val="0"/>
              </a:spcAft>
              <a:buNone/>
            </a:pPr>
            <a:r>
              <a:rPr lang="en-GB" sz="1900">
                <a:solidFill>
                  <a:srgbClr val="FFFFFF"/>
                </a:solidFill>
                <a:latin typeface="Century Gothic"/>
                <a:ea typeface="Century Gothic"/>
                <a:cs typeface="Century Gothic"/>
                <a:sym typeface="Century Gothic"/>
              </a:rPr>
              <a:t>International</a:t>
            </a:r>
            <a:endParaRPr sz="1900">
              <a:solidFill>
                <a:srgbClr val="FFFFFF"/>
              </a:solidFill>
              <a:latin typeface="Century Gothic"/>
              <a:ea typeface="Century Gothic"/>
              <a:cs typeface="Century Gothic"/>
              <a:sym typeface="Century Gothic"/>
            </a:endParaRPr>
          </a:p>
          <a:p>
            <a:pPr indent="0" lvl="0" marL="0" rtl="0" algn="l">
              <a:spcBef>
                <a:spcPts val="0"/>
              </a:spcBef>
              <a:spcAft>
                <a:spcPts val="0"/>
              </a:spcAft>
              <a:buNone/>
            </a:pPr>
            <a:r>
              <a:rPr lang="en-GB" sz="1900">
                <a:solidFill>
                  <a:srgbClr val="FFFFFF"/>
                </a:solidFill>
                <a:latin typeface="Century Gothic"/>
                <a:ea typeface="Century Gothic"/>
                <a:cs typeface="Century Gothic"/>
                <a:sym typeface="Century Gothic"/>
              </a:rPr>
              <a:t>Scholars</a:t>
            </a:r>
            <a:endParaRPr sz="1900">
              <a:solidFill>
                <a:srgbClr val="FFFFFF"/>
              </a:solidFill>
              <a:latin typeface="Century Gothic"/>
              <a:ea typeface="Century Gothic"/>
              <a:cs typeface="Century Gothic"/>
              <a:sym typeface="Century Gothic"/>
            </a:endParaRPr>
          </a:p>
          <a:p>
            <a:pPr indent="0" lvl="0" marL="0" rtl="0" algn="l">
              <a:spcBef>
                <a:spcPts val="0"/>
              </a:spcBef>
              <a:spcAft>
                <a:spcPts val="0"/>
              </a:spcAft>
              <a:buNone/>
            </a:pPr>
            <a:r>
              <a:rPr lang="en-GB" sz="1900">
                <a:solidFill>
                  <a:srgbClr val="FFFFFF"/>
                </a:solidFill>
                <a:latin typeface="Century Gothic"/>
                <a:ea typeface="Century Gothic"/>
                <a:cs typeface="Century Gothic"/>
                <a:sym typeface="Century Gothic"/>
              </a:rPr>
              <a:t>Academy</a:t>
            </a:r>
            <a:endParaRPr sz="1900">
              <a:solidFill>
                <a:srgbClr val="FFFFFF"/>
              </a:solidFill>
              <a:latin typeface="Century Gothic"/>
              <a:ea typeface="Century Gothic"/>
              <a:cs typeface="Century Gothic"/>
              <a:sym typeface="Century Gothic"/>
            </a:endParaRPr>
          </a:p>
        </p:txBody>
      </p:sp>
      <p:grpSp>
        <p:nvGrpSpPr>
          <p:cNvPr id="286" name="Google Shape;286;p12"/>
          <p:cNvGrpSpPr/>
          <p:nvPr/>
        </p:nvGrpSpPr>
        <p:grpSpPr>
          <a:xfrm>
            <a:off x="6946119" y="5559913"/>
            <a:ext cx="2793219" cy="240126"/>
            <a:chOff x="-137" y="0"/>
            <a:chExt cx="12192137" cy="365100"/>
          </a:xfrm>
        </p:grpSpPr>
        <p:sp>
          <p:nvSpPr>
            <p:cNvPr id="287" name="Google Shape;287;p12"/>
            <p:cNvSpPr/>
            <p:nvPr/>
          </p:nvSpPr>
          <p:spPr>
            <a:xfrm>
              <a:off x="0" y="0"/>
              <a:ext cx="12192000" cy="3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2"/>
            <p:cNvSpPr/>
            <p:nvPr/>
          </p:nvSpPr>
          <p:spPr>
            <a:xfrm flipH="1">
              <a:off x="-137" y="0"/>
              <a:ext cx="1103400" cy="365100"/>
            </a:xfrm>
            <a:prstGeom prst="rect">
              <a:avLst/>
            </a:prstGeom>
            <a:solidFill>
              <a:srgbClr val="F8EA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2"/>
            <p:cNvSpPr/>
            <p:nvPr/>
          </p:nvSpPr>
          <p:spPr>
            <a:xfrm flipH="1">
              <a:off x="1108737" y="0"/>
              <a:ext cx="1103400" cy="365100"/>
            </a:xfrm>
            <a:prstGeom prst="rect">
              <a:avLst/>
            </a:prstGeom>
            <a:solidFill>
              <a:srgbClr val="FCB70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2"/>
            <p:cNvSpPr/>
            <p:nvPr/>
          </p:nvSpPr>
          <p:spPr>
            <a:xfrm flipH="1">
              <a:off x="3326485" y="0"/>
              <a:ext cx="1103400" cy="365100"/>
            </a:xfrm>
            <a:prstGeom prst="rect">
              <a:avLst/>
            </a:prstGeom>
            <a:solidFill>
              <a:srgbClr val="708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2"/>
            <p:cNvSpPr/>
            <p:nvPr/>
          </p:nvSpPr>
          <p:spPr>
            <a:xfrm flipH="1">
              <a:off x="2217611" y="0"/>
              <a:ext cx="1103400" cy="365100"/>
            </a:xfrm>
            <a:prstGeom prst="rect">
              <a:avLst/>
            </a:prstGeom>
            <a:solidFill>
              <a:srgbClr val="92C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2"/>
            <p:cNvSpPr/>
            <p:nvPr/>
          </p:nvSpPr>
          <p:spPr>
            <a:xfrm flipH="1">
              <a:off x="4435359" y="0"/>
              <a:ext cx="1103400" cy="365100"/>
            </a:xfrm>
            <a:prstGeom prst="rect">
              <a:avLst/>
            </a:prstGeom>
            <a:solidFill>
              <a:srgbClr val="394C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2"/>
            <p:cNvSpPr/>
            <p:nvPr/>
          </p:nvSpPr>
          <p:spPr>
            <a:xfrm flipH="1">
              <a:off x="5544233" y="0"/>
              <a:ext cx="1103400" cy="365100"/>
            </a:xfrm>
            <a:prstGeom prst="rect">
              <a:avLst/>
            </a:prstGeom>
            <a:solidFill>
              <a:srgbClr val="7B98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2"/>
            <p:cNvSpPr/>
            <p:nvPr/>
          </p:nvSpPr>
          <p:spPr>
            <a:xfrm flipH="1">
              <a:off x="6653107" y="0"/>
              <a:ext cx="1103400" cy="365100"/>
            </a:xfrm>
            <a:prstGeom prst="rect">
              <a:avLst/>
            </a:prstGeom>
            <a:solidFill>
              <a:srgbClr val="465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2"/>
            <p:cNvSpPr/>
            <p:nvPr/>
          </p:nvSpPr>
          <p:spPr>
            <a:xfrm flipH="1">
              <a:off x="7761981" y="0"/>
              <a:ext cx="1103400" cy="365100"/>
            </a:xfrm>
            <a:prstGeom prst="rect">
              <a:avLst/>
            </a:prstGeom>
            <a:solidFill>
              <a:srgbClr val="AD22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2"/>
            <p:cNvSpPr/>
            <p:nvPr/>
          </p:nvSpPr>
          <p:spPr>
            <a:xfrm flipH="1">
              <a:off x="8870855" y="0"/>
              <a:ext cx="1103400" cy="365100"/>
            </a:xfrm>
            <a:prstGeom prst="rect">
              <a:avLst/>
            </a:prstGeom>
            <a:solidFill>
              <a:srgbClr val="D753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2"/>
            <p:cNvSpPr/>
            <p:nvPr/>
          </p:nvSpPr>
          <p:spPr>
            <a:xfrm flipH="1">
              <a:off x="11088600" y="0"/>
              <a:ext cx="1103400" cy="365100"/>
            </a:xfrm>
            <a:prstGeom prst="rect">
              <a:avLst/>
            </a:prstGeom>
            <a:solidFill>
              <a:srgbClr val="4D2C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2"/>
            <p:cNvSpPr/>
            <p:nvPr/>
          </p:nvSpPr>
          <p:spPr>
            <a:xfrm flipH="1">
              <a:off x="9979729" y="0"/>
              <a:ext cx="1103400" cy="365100"/>
            </a:xfrm>
            <a:prstGeom prst="rect">
              <a:avLst/>
            </a:prstGeom>
            <a:solidFill>
              <a:srgbClr val="8F53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9" name="Google Shape;299;p12"/>
          <p:cNvSpPr/>
          <p:nvPr/>
        </p:nvSpPr>
        <p:spPr>
          <a:xfrm>
            <a:off x="6946575" y="5800050"/>
            <a:ext cx="2793300" cy="1730100"/>
          </a:xfrm>
          <a:prstGeom prst="rect">
            <a:avLst/>
          </a:prstGeom>
          <a:solidFill>
            <a:srgbClr val="708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15618183302_4efafb57c9_o.jpg" id="300" name="Google Shape;300;p12"/>
          <p:cNvPicPr preferRelativeResize="0"/>
          <p:nvPr/>
        </p:nvPicPr>
        <p:blipFill rotWithShape="1">
          <a:blip r:embed="rId6">
            <a:alphaModFix/>
          </a:blip>
          <a:srcRect b="33666" l="3797" r="37323" t="26153"/>
          <a:stretch/>
        </p:blipFill>
        <p:spPr>
          <a:xfrm>
            <a:off x="3634425" y="4210200"/>
            <a:ext cx="2789550" cy="1092775"/>
          </a:xfrm>
          <a:prstGeom prst="rect">
            <a:avLst/>
          </a:prstGeom>
          <a:noFill/>
          <a:ln>
            <a:noFill/>
          </a:ln>
        </p:spPr>
      </p:pic>
      <p:sp>
        <p:nvSpPr>
          <p:cNvPr id="301" name="Google Shape;301;p12"/>
          <p:cNvSpPr/>
          <p:nvPr/>
        </p:nvSpPr>
        <p:spPr>
          <a:xfrm>
            <a:off x="3634350" y="242100"/>
            <a:ext cx="2789700" cy="3968100"/>
          </a:xfrm>
          <a:prstGeom prst="rect">
            <a:avLst/>
          </a:prstGeom>
          <a:solidFill>
            <a:srgbClr val="394C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15618183302_4efafb57c9_o.jpg" id="302" name="Google Shape;302;p12"/>
          <p:cNvPicPr preferRelativeResize="0"/>
          <p:nvPr/>
        </p:nvPicPr>
        <p:blipFill rotWithShape="1">
          <a:blip r:embed="rId7">
            <a:alphaModFix/>
          </a:blip>
          <a:srcRect b="33469" l="7095" r="7104" t="16590"/>
          <a:stretch/>
        </p:blipFill>
        <p:spPr>
          <a:xfrm>
            <a:off x="3634425" y="5302975"/>
            <a:ext cx="2789550" cy="1092775"/>
          </a:xfrm>
          <a:prstGeom prst="rect">
            <a:avLst/>
          </a:prstGeom>
          <a:noFill/>
          <a:ln>
            <a:noFill/>
          </a:ln>
        </p:spPr>
      </p:pic>
      <p:pic>
        <p:nvPicPr>
          <p:cNvPr descr="15618183302_4efafb57c9_o.jpg" id="303" name="Google Shape;303;p12"/>
          <p:cNvPicPr preferRelativeResize="0"/>
          <p:nvPr/>
        </p:nvPicPr>
        <p:blipFill rotWithShape="1">
          <a:blip r:embed="rId8">
            <a:alphaModFix amt="37000"/>
          </a:blip>
          <a:srcRect b="5920" l="0" r="9165" t="25558"/>
          <a:stretch/>
        </p:blipFill>
        <p:spPr>
          <a:xfrm flipH="1">
            <a:off x="3634350" y="242100"/>
            <a:ext cx="2789700" cy="39681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p:cSld name="TITLE_1_1">
    <p:spTree>
      <p:nvGrpSpPr>
        <p:cNvPr id="80" name="Shape 80"/>
        <p:cNvGrpSpPr/>
        <p:nvPr/>
      </p:nvGrpSpPr>
      <p:grpSpPr>
        <a:xfrm>
          <a:off x="0" y="0"/>
          <a:ext cx="0" cy="0"/>
          <a:chOff x="0" y="0"/>
          <a:chExt cx="0" cy="0"/>
        </a:xfrm>
      </p:grpSpPr>
      <p:sp>
        <p:nvSpPr>
          <p:cNvPr id="81" name="Google Shape;81;p3"/>
          <p:cNvSpPr/>
          <p:nvPr/>
        </p:nvSpPr>
        <p:spPr>
          <a:xfrm>
            <a:off x="204975" y="159600"/>
            <a:ext cx="3003900" cy="323700"/>
          </a:xfrm>
          <a:custGeom>
            <a:rect b="b" l="l" r="r" t="t"/>
            <a:pathLst>
              <a:path extrusionOk="0" h="120000" w="120000">
                <a:moveTo>
                  <a:pt x="0" y="119765"/>
                </a:moveTo>
                <a:lnTo>
                  <a:pt x="119999" y="119765"/>
                </a:lnTo>
                <a:lnTo>
                  <a:pt x="119999" y="0"/>
                </a:lnTo>
                <a:lnTo>
                  <a:pt x="0" y="0"/>
                </a:lnTo>
                <a:lnTo>
                  <a:pt x="0" y="119765"/>
                </a:lnTo>
              </a:path>
            </a:pathLst>
          </a:custGeom>
          <a:solidFill>
            <a:srgbClr val="A0CCE8"/>
          </a:solidFill>
          <a:ln>
            <a:noFill/>
          </a:ln>
        </p:spPr>
      </p:sp>
      <p:sp>
        <p:nvSpPr>
          <p:cNvPr id="82" name="Google Shape;82;p3"/>
          <p:cNvSpPr/>
          <p:nvPr/>
        </p:nvSpPr>
        <p:spPr>
          <a:xfrm>
            <a:off x="3447225" y="159600"/>
            <a:ext cx="3145500" cy="323700"/>
          </a:xfrm>
          <a:custGeom>
            <a:rect b="b" l="l" r="r" t="t"/>
            <a:pathLst>
              <a:path extrusionOk="0" h="120000" w="120000">
                <a:moveTo>
                  <a:pt x="0" y="119765"/>
                </a:moveTo>
                <a:lnTo>
                  <a:pt x="119999" y="119765"/>
                </a:lnTo>
                <a:lnTo>
                  <a:pt x="119999" y="0"/>
                </a:lnTo>
                <a:lnTo>
                  <a:pt x="0" y="0"/>
                </a:lnTo>
                <a:lnTo>
                  <a:pt x="0" y="119765"/>
                </a:lnTo>
              </a:path>
            </a:pathLst>
          </a:custGeom>
          <a:solidFill>
            <a:srgbClr val="D7532A"/>
          </a:solidFill>
          <a:ln>
            <a:noFill/>
          </a:ln>
        </p:spPr>
      </p:sp>
      <p:sp>
        <p:nvSpPr>
          <p:cNvPr id="83" name="Google Shape;83;p3"/>
          <p:cNvSpPr/>
          <p:nvPr/>
        </p:nvSpPr>
        <p:spPr>
          <a:xfrm>
            <a:off x="6856825" y="159600"/>
            <a:ext cx="3003900" cy="323700"/>
          </a:xfrm>
          <a:custGeom>
            <a:rect b="b" l="l" r="r" t="t"/>
            <a:pathLst>
              <a:path extrusionOk="0" h="120000" w="120000">
                <a:moveTo>
                  <a:pt x="0" y="119765"/>
                </a:moveTo>
                <a:lnTo>
                  <a:pt x="119999" y="119765"/>
                </a:lnTo>
                <a:lnTo>
                  <a:pt x="119999" y="0"/>
                </a:lnTo>
                <a:lnTo>
                  <a:pt x="0" y="0"/>
                </a:lnTo>
                <a:lnTo>
                  <a:pt x="0" y="119765"/>
                </a:lnTo>
              </a:path>
            </a:pathLst>
          </a:custGeom>
          <a:solidFill>
            <a:srgbClr val="7B982C"/>
          </a:solid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4" name="Shape 84"/>
        <p:cNvGrpSpPr/>
        <p:nvPr/>
      </p:nvGrpSpPr>
      <p:grpSpPr>
        <a:xfrm>
          <a:off x="0" y="0"/>
          <a:ext cx="0" cy="0"/>
          <a:chOff x="0" y="0"/>
          <a:chExt cx="0" cy="0"/>
        </a:xfrm>
      </p:grpSpPr>
      <p:grpSp>
        <p:nvGrpSpPr>
          <p:cNvPr id="85" name="Google Shape;85;p4"/>
          <p:cNvGrpSpPr/>
          <p:nvPr/>
        </p:nvGrpSpPr>
        <p:grpSpPr>
          <a:xfrm>
            <a:off x="0" y="-428850"/>
            <a:ext cx="10058400" cy="8630100"/>
            <a:chOff x="0" y="-428850"/>
            <a:chExt cx="10058400" cy="8630100"/>
          </a:xfrm>
        </p:grpSpPr>
        <p:cxnSp>
          <p:nvCxnSpPr>
            <p:cNvPr id="86" name="Google Shape;86;p4"/>
            <p:cNvCxnSpPr/>
            <p:nvPr/>
          </p:nvCxnSpPr>
          <p:spPr>
            <a:xfrm>
              <a:off x="0" y="-428850"/>
              <a:ext cx="0" cy="8630100"/>
            </a:xfrm>
            <a:prstGeom prst="straightConnector1">
              <a:avLst/>
            </a:prstGeom>
            <a:noFill/>
            <a:ln cap="flat" cmpd="sng" w="9525">
              <a:solidFill>
                <a:srgbClr val="FF00FF"/>
              </a:solidFill>
              <a:prstDash val="dash"/>
              <a:round/>
              <a:headEnd len="med" w="med" type="none"/>
              <a:tailEnd len="med" w="med" type="none"/>
            </a:ln>
          </p:spPr>
        </p:cxnSp>
        <p:cxnSp>
          <p:nvCxnSpPr>
            <p:cNvPr id="87" name="Google Shape;87;p4"/>
            <p:cNvCxnSpPr/>
            <p:nvPr/>
          </p:nvCxnSpPr>
          <p:spPr>
            <a:xfrm>
              <a:off x="3352800" y="-428850"/>
              <a:ext cx="0" cy="8630100"/>
            </a:xfrm>
            <a:prstGeom prst="straightConnector1">
              <a:avLst/>
            </a:prstGeom>
            <a:noFill/>
            <a:ln cap="flat" cmpd="sng" w="9525">
              <a:solidFill>
                <a:srgbClr val="FF00FF"/>
              </a:solidFill>
              <a:prstDash val="dash"/>
              <a:round/>
              <a:headEnd len="med" w="med" type="none"/>
              <a:tailEnd len="med" w="med" type="none"/>
            </a:ln>
          </p:spPr>
        </p:cxnSp>
        <p:cxnSp>
          <p:nvCxnSpPr>
            <p:cNvPr id="88" name="Google Shape;88;p4"/>
            <p:cNvCxnSpPr/>
            <p:nvPr/>
          </p:nvCxnSpPr>
          <p:spPr>
            <a:xfrm>
              <a:off x="6705600" y="-428850"/>
              <a:ext cx="0" cy="8630100"/>
            </a:xfrm>
            <a:prstGeom prst="straightConnector1">
              <a:avLst/>
            </a:prstGeom>
            <a:noFill/>
            <a:ln cap="flat" cmpd="sng" w="9525">
              <a:solidFill>
                <a:srgbClr val="FF00FF"/>
              </a:solidFill>
              <a:prstDash val="dash"/>
              <a:round/>
              <a:headEnd len="med" w="med" type="none"/>
              <a:tailEnd len="med" w="med" type="none"/>
            </a:ln>
          </p:spPr>
        </p:cxnSp>
        <p:cxnSp>
          <p:nvCxnSpPr>
            <p:cNvPr id="89" name="Google Shape;89;p4"/>
            <p:cNvCxnSpPr/>
            <p:nvPr/>
          </p:nvCxnSpPr>
          <p:spPr>
            <a:xfrm>
              <a:off x="10058400" y="-428850"/>
              <a:ext cx="0" cy="8630100"/>
            </a:xfrm>
            <a:prstGeom prst="straightConnector1">
              <a:avLst/>
            </a:prstGeom>
            <a:noFill/>
            <a:ln cap="flat" cmpd="sng" w="9525">
              <a:solidFill>
                <a:srgbClr val="FF00FF"/>
              </a:solidFill>
              <a:prstDash val="dash"/>
              <a:round/>
              <a:headEnd len="med" w="med" type="none"/>
              <a:tailEnd len="med" w="med" type="none"/>
            </a:ln>
          </p:spPr>
        </p:cxn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90" name="Shape 90"/>
        <p:cNvGrpSpPr/>
        <p:nvPr/>
      </p:nvGrpSpPr>
      <p:grpSpPr>
        <a:xfrm>
          <a:off x="0" y="0"/>
          <a:ext cx="0" cy="0"/>
          <a:chOff x="0" y="0"/>
          <a:chExt cx="0" cy="0"/>
        </a:xfrm>
      </p:grpSpPr>
      <p:grpSp>
        <p:nvGrpSpPr>
          <p:cNvPr id="91" name="Google Shape;91;p5"/>
          <p:cNvGrpSpPr/>
          <p:nvPr/>
        </p:nvGrpSpPr>
        <p:grpSpPr>
          <a:xfrm>
            <a:off x="1594423" y="242106"/>
            <a:ext cx="2767603" cy="7288200"/>
            <a:chOff x="268775" y="242106"/>
            <a:chExt cx="2767603" cy="7288200"/>
          </a:xfrm>
        </p:grpSpPr>
        <p:sp>
          <p:nvSpPr>
            <p:cNvPr id="92" name="Google Shape;92;p5"/>
            <p:cNvSpPr/>
            <p:nvPr/>
          </p:nvSpPr>
          <p:spPr>
            <a:xfrm>
              <a:off x="292878" y="242106"/>
              <a:ext cx="2743500" cy="7288200"/>
            </a:xfrm>
            <a:prstGeom prst="rect">
              <a:avLst/>
            </a:prstGeom>
            <a:solidFill>
              <a:srgbClr val="92C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5"/>
            <p:cNvSpPr/>
            <p:nvPr/>
          </p:nvSpPr>
          <p:spPr>
            <a:xfrm>
              <a:off x="292859" y="6210523"/>
              <a:ext cx="2743500" cy="1319700"/>
            </a:xfrm>
            <a:prstGeom prst="rect">
              <a:avLst/>
            </a:prstGeom>
            <a:solidFill>
              <a:srgbClr val="94B0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4" name="Google Shape;94;p5"/>
            <p:cNvPicPr preferRelativeResize="0"/>
            <p:nvPr/>
          </p:nvPicPr>
          <p:blipFill rotWithShape="1">
            <a:blip r:embed="rId2">
              <a:alphaModFix amt="20000"/>
            </a:blip>
            <a:srcRect b="27048" l="29242" r="55082" t="21811"/>
            <a:stretch/>
          </p:blipFill>
          <p:spPr>
            <a:xfrm>
              <a:off x="268775" y="242925"/>
              <a:ext cx="2740301" cy="5967399"/>
            </a:xfrm>
            <a:prstGeom prst="rect">
              <a:avLst/>
            </a:prstGeom>
            <a:noFill/>
            <a:ln>
              <a:noFill/>
            </a:ln>
          </p:spPr>
        </p:pic>
      </p:grpSp>
      <p:sp>
        <p:nvSpPr>
          <p:cNvPr id="95" name="Google Shape;95;p5"/>
          <p:cNvSpPr/>
          <p:nvPr/>
        </p:nvSpPr>
        <p:spPr>
          <a:xfrm>
            <a:off x="6864753" y="242106"/>
            <a:ext cx="2743500" cy="7288200"/>
          </a:xfrm>
          <a:prstGeom prst="rect">
            <a:avLst/>
          </a:prstGeom>
          <a:solidFill>
            <a:srgbClr val="AD22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5"/>
          <p:cNvSpPr/>
          <p:nvPr/>
        </p:nvSpPr>
        <p:spPr>
          <a:xfrm>
            <a:off x="6864759" y="6210523"/>
            <a:ext cx="2743500" cy="1319700"/>
          </a:xfrm>
          <a:prstGeom prst="rect">
            <a:avLst/>
          </a:prstGeom>
          <a:solidFill>
            <a:srgbClr val="DA6D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7" name="Google Shape;97;p5"/>
          <p:cNvPicPr preferRelativeResize="0"/>
          <p:nvPr/>
        </p:nvPicPr>
        <p:blipFill rotWithShape="1">
          <a:blip r:embed="rId3">
            <a:alphaModFix amt="20000"/>
          </a:blip>
          <a:srcRect b="13883" l="52356" r="24338" t="10082"/>
          <a:stretch/>
        </p:blipFill>
        <p:spPr>
          <a:xfrm>
            <a:off x="6846450" y="242925"/>
            <a:ext cx="2740301" cy="5967399"/>
          </a:xfrm>
          <a:prstGeom prst="rect">
            <a:avLst/>
          </a:prstGeom>
          <a:noFill/>
          <a:ln>
            <a:noFill/>
          </a:ln>
        </p:spPr>
      </p:pic>
      <p:sp>
        <p:nvSpPr>
          <p:cNvPr id="98" name="Google Shape;98;p5"/>
          <p:cNvSpPr/>
          <p:nvPr/>
        </p:nvSpPr>
        <p:spPr>
          <a:xfrm>
            <a:off x="9608250" y="6210525"/>
            <a:ext cx="2743500" cy="1319700"/>
          </a:xfrm>
          <a:prstGeom prst="rect">
            <a:avLst/>
          </a:prstGeom>
          <a:solidFill>
            <a:srgbClr val="BDDA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5"/>
          <p:cNvSpPr/>
          <p:nvPr/>
        </p:nvSpPr>
        <p:spPr>
          <a:xfrm>
            <a:off x="9608256" y="236250"/>
            <a:ext cx="2743500" cy="7299900"/>
          </a:xfrm>
          <a:prstGeom prst="rect">
            <a:avLst/>
          </a:prstGeom>
          <a:solidFill>
            <a:srgbClr val="BDDA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0" name="Google Shape;100;p5"/>
          <p:cNvGrpSpPr/>
          <p:nvPr/>
        </p:nvGrpSpPr>
        <p:grpSpPr>
          <a:xfrm>
            <a:off x="4242321" y="242106"/>
            <a:ext cx="2753157" cy="7288200"/>
            <a:chOff x="3659050" y="242106"/>
            <a:chExt cx="2753157" cy="7288200"/>
          </a:xfrm>
        </p:grpSpPr>
        <p:sp>
          <p:nvSpPr>
            <p:cNvPr id="101" name="Google Shape;101;p5"/>
            <p:cNvSpPr/>
            <p:nvPr/>
          </p:nvSpPr>
          <p:spPr>
            <a:xfrm>
              <a:off x="3668707" y="242106"/>
              <a:ext cx="2743500" cy="7288200"/>
            </a:xfrm>
            <a:prstGeom prst="rect">
              <a:avLst/>
            </a:prstGeom>
            <a:solidFill>
              <a:srgbClr val="FCB70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5"/>
            <p:cNvSpPr/>
            <p:nvPr/>
          </p:nvSpPr>
          <p:spPr>
            <a:xfrm>
              <a:off x="3668689" y="6210523"/>
              <a:ext cx="2743500" cy="1319700"/>
            </a:xfrm>
            <a:prstGeom prst="rect">
              <a:avLst/>
            </a:prstGeom>
            <a:solidFill>
              <a:srgbClr val="F9E1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3" name="Google Shape;103;p5"/>
            <p:cNvPicPr preferRelativeResize="0"/>
            <p:nvPr/>
          </p:nvPicPr>
          <p:blipFill rotWithShape="1">
            <a:blip r:embed="rId2">
              <a:alphaModFix amt="20000"/>
            </a:blip>
            <a:srcRect b="43139" l="49371" r="36145" t="9610"/>
            <a:stretch/>
          </p:blipFill>
          <p:spPr>
            <a:xfrm>
              <a:off x="3659050" y="242925"/>
              <a:ext cx="2740301" cy="5967399"/>
            </a:xfrm>
            <a:prstGeom prst="rect">
              <a:avLst/>
            </a:prstGeom>
            <a:noFill/>
            <a:ln>
              <a:noFill/>
            </a:ln>
          </p:spPr>
        </p:pic>
      </p:grpSp>
      <p:pic>
        <p:nvPicPr>
          <p:cNvPr id="104" name="Google Shape;104;p5"/>
          <p:cNvPicPr preferRelativeResize="0"/>
          <p:nvPr/>
        </p:nvPicPr>
        <p:blipFill rotWithShape="1">
          <a:blip r:embed="rId4">
            <a:alphaModFix/>
          </a:blip>
          <a:srcRect b="44081" l="8887" r="36456" t="15465"/>
          <a:stretch/>
        </p:blipFill>
        <p:spPr>
          <a:xfrm>
            <a:off x="4239515" y="6174975"/>
            <a:ext cx="2743501" cy="1355326"/>
          </a:xfrm>
          <a:prstGeom prst="rect">
            <a:avLst/>
          </a:prstGeom>
          <a:noFill/>
          <a:ln>
            <a:noFill/>
          </a:ln>
        </p:spPr>
      </p:pic>
      <p:grpSp>
        <p:nvGrpSpPr>
          <p:cNvPr id="105" name="Google Shape;105;p5"/>
          <p:cNvGrpSpPr/>
          <p:nvPr/>
        </p:nvGrpSpPr>
        <p:grpSpPr>
          <a:xfrm>
            <a:off x="2211022" y="-458375"/>
            <a:ext cx="5636345" cy="319500"/>
            <a:chOff x="63300" y="482425"/>
            <a:chExt cx="4253203" cy="319500"/>
          </a:xfrm>
        </p:grpSpPr>
        <p:sp>
          <p:nvSpPr>
            <p:cNvPr id="106" name="Google Shape;106;p5"/>
            <p:cNvSpPr/>
            <p:nvPr/>
          </p:nvSpPr>
          <p:spPr>
            <a:xfrm>
              <a:off x="63300" y="482425"/>
              <a:ext cx="203400" cy="319500"/>
            </a:xfrm>
            <a:prstGeom prst="rect">
              <a:avLst/>
            </a:prstGeom>
            <a:solidFill>
              <a:srgbClr val="8565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5"/>
            <p:cNvSpPr/>
            <p:nvPr/>
          </p:nvSpPr>
          <p:spPr>
            <a:xfrm>
              <a:off x="265790" y="482425"/>
              <a:ext cx="203400" cy="319500"/>
            </a:xfrm>
            <a:prstGeom prst="rect">
              <a:avLst/>
            </a:prstGeom>
            <a:solidFill>
              <a:srgbClr val="7852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5"/>
            <p:cNvSpPr/>
            <p:nvPr/>
          </p:nvSpPr>
          <p:spPr>
            <a:xfrm>
              <a:off x="468268" y="482425"/>
              <a:ext cx="203400" cy="319500"/>
            </a:xfrm>
            <a:prstGeom prst="rect">
              <a:avLst/>
            </a:prstGeom>
            <a:solidFill>
              <a:srgbClr val="B789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5"/>
            <p:cNvSpPr/>
            <p:nvPr/>
          </p:nvSpPr>
          <p:spPr>
            <a:xfrm>
              <a:off x="670770" y="482425"/>
              <a:ext cx="203400" cy="319500"/>
            </a:xfrm>
            <a:prstGeom prst="rect">
              <a:avLst/>
            </a:prstGeom>
            <a:solidFill>
              <a:srgbClr val="B373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5"/>
            <p:cNvSpPr/>
            <p:nvPr/>
          </p:nvSpPr>
          <p:spPr>
            <a:xfrm>
              <a:off x="873261" y="482425"/>
              <a:ext cx="203400" cy="319500"/>
            </a:xfrm>
            <a:prstGeom prst="rect">
              <a:avLst/>
            </a:prstGeom>
            <a:solidFill>
              <a:srgbClr val="E791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5"/>
            <p:cNvSpPr/>
            <p:nvPr/>
          </p:nvSpPr>
          <p:spPr>
            <a:xfrm>
              <a:off x="1075751" y="482425"/>
              <a:ext cx="203400" cy="319500"/>
            </a:xfrm>
            <a:prstGeom prst="rect">
              <a:avLst/>
            </a:prstGeom>
            <a:solidFill>
              <a:srgbClr val="DA6D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5"/>
            <p:cNvSpPr/>
            <p:nvPr/>
          </p:nvSpPr>
          <p:spPr>
            <a:xfrm>
              <a:off x="1278228" y="482425"/>
              <a:ext cx="203400" cy="319500"/>
            </a:xfrm>
            <a:prstGeom prst="rect">
              <a:avLst/>
            </a:prstGeom>
            <a:solidFill>
              <a:srgbClr val="D373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5"/>
            <p:cNvSpPr/>
            <p:nvPr/>
          </p:nvSpPr>
          <p:spPr>
            <a:xfrm>
              <a:off x="1480731" y="482425"/>
              <a:ext cx="203400" cy="319500"/>
            </a:xfrm>
            <a:prstGeom prst="rect">
              <a:avLst/>
            </a:prstGeom>
            <a:solidFill>
              <a:srgbClr val="7265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5"/>
            <p:cNvSpPr/>
            <p:nvPr/>
          </p:nvSpPr>
          <p:spPr>
            <a:xfrm>
              <a:off x="1683221" y="482425"/>
              <a:ext cx="203400" cy="319500"/>
            </a:xfrm>
            <a:prstGeom prst="rect">
              <a:avLst/>
            </a:prstGeom>
            <a:solidFill>
              <a:srgbClr val="7581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5"/>
            <p:cNvSpPr/>
            <p:nvPr/>
          </p:nvSpPr>
          <p:spPr>
            <a:xfrm>
              <a:off x="1885711" y="482425"/>
              <a:ext cx="203400" cy="319500"/>
            </a:xfrm>
            <a:prstGeom prst="rect">
              <a:avLst/>
            </a:prstGeom>
            <a:solidFill>
              <a:srgbClr val="6175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5"/>
            <p:cNvSpPr/>
            <p:nvPr/>
          </p:nvSpPr>
          <p:spPr>
            <a:xfrm>
              <a:off x="2290679" y="482425"/>
              <a:ext cx="203400" cy="319500"/>
            </a:xfrm>
            <a:prstGeom prst="rect">
              <a:avLst/>
            </a:prstGeom>
            <a:solidFill>
              <a:srgbClr val="94B0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5"/>
            <p:cNvSpPr/>
            <p:nvPr/>
          </p:nvSpPr>
          <p:spPr>
            <a:xfrm>
              <a:off x="2493182" y="482425"/>
              <a:ext cx="203400" cy="319500"/>
            </a:xfrm>
            <a:prstGeom prst="rect">
              <a:avLst/>
            </a:prstGeom>
            <a:solidFill>
              <a:srgbClr val="BDDA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5"/>
            <p:cNvSpPr/>
            <p:nvPr/>
          </p:nvSpPr>
          <p:spPr>
            <a:xfrm>
              <a:off x="2695685" y="482425"/>
              <a:ext cx="203400" cy="319500"/>
            </a:xfrm>
            <a:prstGeom prst="rect">
              <a:avLst/>
            </a:prstGeom>
            <a:solidFill>
              <a:srgbClr val="9AB0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5"/>
            <p:cNvSpPr/>
            <p:nvPr/>
          </p:nvSpPr>
          <p:spPr>
            <a:xfrm>
              <a:off x="2898162" y="482425"/>
              <a:ext cx="203400" cy="319500"/>
            </a:xfrm>
            <a:prstGeom prst="rect">
              <a:avLst/>
            </a:prstGeom>
            <a:solidFill>
              <a:srgbClr val="ABB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5"/>
            <p:cNvSpPr/>
            <p:nvPr/>
          </p:nvSpPr>
          <p:spPr>
            <a:xfrm>
              <a:off x="3100665" y="482425"/>
              <a:ext cx="203400" cy="319500"/>
            </a:xfrm>
            <a:prstGeom prst="rect">
              <a:avLst/>
            </a:prstGeom>
            <a:solidFill>
              <a:srgbClr val="889A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5"/>
            <p:cNvSpPr/>
            <p:nvPr/>
          </p:nvSpPr>
          <p:spPr>
            <a:xfrm>
              <a:off x="3505645" y="482425"/>
              <a:ext cx="203400" cy="319500"/>
            </a:xfrm>
            <a:prstGeom prst="rect">
              <a:avLst/>
            </a:prstGeom>
            <a:solidFill>
              <a:srgbClr val="7477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5"/>
            <p:cNvSpPr/>
            <p:nvPr/>
          </p:nvSpPr>
          <p:spPr>
            <a:xfrm>
              <a:off x="3708123" y="482425"/>
              <a:ext cx="203400" cy="319500"/>
            </a:xfrm>
            <a:prstGeom prst="rect">
              <a:avLst/>
            </a:prstGeom>
            <a:solidFill>
              <a:srgbClr val="F9EF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5"/>
            <p:cNvSpPr/>
            <p:nvPr/>
          </p:nvSpPr>
          <p:spPr>
            <a:xfrm>
              <a:off x="3910613" y="482425"/>
              <a:ext cx="203400" cy="319500"/>
            </a:xfrm>
            <a:prstGeom prst="rect">
              <a:avLst/>
            </a:prstGeom>
            <a:solidFill>
              <a:srgbClr val="F9E1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5"/>
            <p:cNvSpPr/>
            <p:nvPr/>
          </p:nvSpPr>
          <p:spPr>
            <a:xfrm>
              <a:off x="4113103" y="482425"/>
              <a:ext cx="203400" cy="319500"/>
            </a:xfrm>
            <a:prstGeom prst="rect">
              <a:avLst/>
            </a:prstGeom>
            <a:solidFill>
              <a:srgbClr val="FED1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5"/>
            <p:cNvSpPr/>
            <p:nvPr/>
          </p:nvSpPr>
          <p:spPr>
            <a:xfrm>
              <a:off x="2088202" y="482425"/>
              <a:ext cx="203400" cy="319500"/>
            </a:xfrm>
            <a:prstGeom prst="rect">
              <a:avLst/>
            </a:prstGeom>
            <a:solidFill>
              <a:srgbClr val="A7BA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5"/>
            <p:cNvSpPr/>
            <p:nvPr/>
          </p:nvSpPr>
          <p:spPr>
            <a:xfrm>
              <a:off x="3303130" y="482425"/>
              <a:ext cx="203400" cy="319500"/>
            </a:xfrm>
            <a:prstGeom prst="rect">
              <a:avLst/>
            </a:prstGeom>
            <a:solidFill>
              <a:srgbClr val="8085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
    <p:spTree>
      <p:nvGrpSpPr>
        <p:cNvPr id="127" name="Shape 127"/>
        <p:cNvGrpSpPr/>
        <p:nvPr/>
      </p:nvGrpSpPr>
      <p:grpSpPr>
        <a:xfrm>
          <a:off x="0" y="0"/>
          <a:ext cx="0" cy="0"/>
          <a:chOff x="0" y="0"/>
          <a:chExt cx="0" cy="0"/>
        </a:xfrm>
      </p:grpSpPr>
      <p:sp>
        <p:nvSpPr>
          <p:cNvPr id="128" name="Google Shape;128;p6"/>
          <p:cNvSpPr/>
          <p:nvPr/>
        </p:nvSpPr>
        <p:spPr>
          <a:xfrm>
            <a:off x="304647" y="242106"/>
            <a:ext cx="2743500" cy="7288200"/>
          </a:xfrm>
          <a:prstGeom prst="rect">
            <a:avLst/>
          </a:prstGeom>
          <a:solidFill>
            <a:srgbClr val="E6A7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6"/>
          <p:cNvSpPr/>
          <p:nvPr/>
        </p:nvSpPr>
        <p:spPr>
          <a:xfrm>
            <a:off x="304653" y="6210523"/>
            <a:ext cx="2743500" cy="1319700"/>
          </a:xfrm>
          <a:prstGeom prst="rect">
            <a:avLst/>
          </a:prstGeom>
          <a:solidFill>
            <a:srgbClr val="F9EF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0" name="Google Shape;130;p6"/>
          <p:cNvPicPr preferRelativeResize="0"/>
          <p:nvPr/>
        </p:nvPicPr>
        <p:blipFill rotWithShape="1">
          <a:blip r:embed="rId2">
            <a:alphaModFix amt="20000"/>
          </a:blip>
          <a:srcRect b="9429" l="40292" r="40257" t="27114"/>
          <a:stretch/>
        </p:blipFill>
        <p:spPr>
          <a:xfrm>
            <a:off x="307850" y="242100"/>
            <a:ext cx="2740301" cy="5967399"/>
          </a:xfrm>
          <a:prstGeom prst="rect">
            <a:avLst/>
          </a:prstGeom>
          <a:noFill/>
          <a:ln>
            <a:noFill/>
          </a:ln>
        </p:spPr>
      </p:pic>
      <p:grpSp>
        <p:nvGrpSpPr>
          <p:cNvPr id="131" name="Google Shape;131;p6"/>
          <p:cNvGrpSpPr/>
          <p:nvPr/>
        </p:nvGrpSpPr>
        <p:grpSpPr>
          <a:xfrm>
            <a:off x="3654541" y="242100"/>
            <a:ext cx="2749317" cy="7288200"/>
            <a:chOff x="3654546" y="242106"/>
            <a:chExt cx="2749317" cy="7288200"/>
          </a:xfrm>
        </p:grpSpPr>
        <p:sp>
          <p:nvSpPr>
            <p:cNvPr id="132" name="Google Shape;132;p6"/>
            <p:cNvSpPr/>
            <p:nvPr/>
          </p:nvSpPr>
          <p:spPr>
            <a:xfrm>
              <a:off x="3660357" y="242106"/>
              <a:ext cx="2743500" cy="7288200"/>
            </a:xfrm>
            <a:prstGeom prst="rect">
              <a:avLst/>
            </a:prstGeom>
            <a:solidFill>
              <a:srgbClr val="708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6"/>
            <p:cNvSpPr/>
            <p:nvPr/>
          </p:nvSpPr>
          <p:spPr>
            <a:xfrm>
              <a:off x="3660364" y="6210523"/>
              <a:ext cx="2743500" cy="1319700"/>
            </a:xfrm>
            <a:prstGeom prst="rect">
              <a:avLst/>
            </a:prstGeom>
            <a:solidFill>
              <a:srgbClr val="BDDA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4" name="Google Shape;134;p6"/>
            <p:cNvPicPr preferRelativeResize="0"/>
            <p:nvPr/>
          </p:nvPicPr>
          <p:blipFill rotWithShape="1">
            <a:blip r:embed="rId3">
              <a:alphaModFix amt="20000"/>
            </a:blip>
            <a:srcRect b="11287" l="48542" r="28032" t="12288"/>
            <a:stretch/>
          </p:blipFill>
          <p:spPr>
            <a:xfrm>
              <a:off x="3654546" y="242925"/>
              <a:ext cx="2740301" cy="5967399"/>
            </a:xfrm>
            <a:prstGeom prst="rect">
              <a:avLst/>
            </a:prstGeom>
            <a:noFill/>
            <a:ln>
              <a:noFill/>
            </a:ln>
          </p:spPr>
        </p:pic>
      </p:grpSp>
      <p:sp>
        <p:nvSpPr>
          <p:cNvPr id="135" name="Google Shape;135;p6"/>
          <p:cNvSpPr/>
          <p:nvPr/>
        </p:nvSpPr>
        <p:spPr>
          <a:xfrm>
            <a:off x="7016275" y="242100"/>
            <a:ext cx="2743500" cy="7257600"/>
          </a:xfrm>
          <a:prstGeom prst="rect">
            <a:avLst/>
          </a:prstGeom>
          <a:solidFill>
            <a:srgbClr val="E26A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6"/>
          <p:cNvSpPr/>
          <p:nvPr/>
        </p:nvSpPr>
        <p:spPr>
          <a:xfrm>
            <a:off x="7016275" y="6210525"/>
            <a:ext cx="2743500" cy="1315500"/>
          </a:xfrm>
          <a:prstGeom prst="rect">
            <a:avLst/>
          </a:prstGeom>
          <a:solidFill>
            <a:srgbClr val="ABB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7" name="Google Shape;137;p6"/>
          <p:cNvPicPr preferRelativeResize="0"/>
          <p:nvPr/>
        </p:nvPicPr>
        <p:blipFill rotWithShape="1">
          <a:blip r:embed="rId4">
            <a:alphaModFix amt="20000"/>
          </a:blip>
          <a:srcRect b="23491" l="34280" r="22858" t="14296"/>
          <a:stretch/>
        </p:blipFill>
        <p:spPr>
          <a:xfrm>
            <a:off x="7010244" y="242100"/>
            <a:ext cx="2740299" cy="5967401"/>
          </a:xfrm>
          <a:prstGeom prst="rect">
            <a:avLst/>
          </a:prstGeom>
          <a:noFill/>
          <a:ln>
            <a:noFill/>
          </a:ln>
        </p:spPr>
      </p:pic>
      <p:pic>
        <p:nvPicPr>
          <p:cNvPr id="138" name="Google Shape;138;p6"/>
          <p:cNvPicPr preferRelativeResize="0"/>
          <p:nvPr/>
        </p:nvPicPr>
        <p:blipFill rotWithShape="1">
          <a:blip r:embed="rId5">
            <a:alphaModFix/>
          </a:blip>
          <a:srcRect b="31083" l="29767" r="29230" t="39331"/>
          <a:stretch/>
        </p:blipFill>
        <p:spPr>
          <a:xfrm>
            <a:off x="306225" y="6210600"/>
            <a:ext cx="2740301" cy="1319698"/>
          </a:xfrm>
          <a:prstGeom prst="rect">
            <a:avLst/>
          </a:prstGeom>
          <a:noFill/>
          <a:ln>
            <a:noFill/>
          </a:ln>
        </p:spPr>
      </p:pic>
      <p:pic>
        <p:nvPicPr>
          <p:cNvPr id="139" name="Google Shape;139;p6"/>
          <p:cNvPicPr preferRelativeResize="0"/>
          <p:nvPr/>
        </p:nvPicPr>
        <p:blipFill rotWithShape="1">
          <a:blip r:embed="rId6">
            <a:alphaModFix/>
          </a:blip>
          <a:srcRect b="41759" l="35851" r="14670" t="22426"/>
          <a:stretch/>
        </p:blipFill>
        <p:spPr>
          <a:xfrm>
            <a:off x="3657450" y="6202100"/>
            <a:ext cx="2749302" cy="1328201"/>
          </a:xfrm>
          <a:prstGeom prst="rect">
            <a:avLst/>
          </a:prstGeom>
          <a:noFill/>
          <a:ln>
            <a:noFill/>
          </a:ln>
        </p:spPr>
      </p:pic>
      <p:pic>
        <p:nvPicPr>
          <p:cNvPr id="140" name="Google Shape;140;p6"/>
          <p:cNvPicPr preferRelativeResize="0"/>
          <p:nvPr/>
        </p:nvPicPr>
        <p:blipFill rotWithShape="1">
          <a:blip r:embed="rId7">
            <a:alphaModFix/>
          </a:blip>
          <a:srcRect b="44740" l="1173" r="1823" t="24120"/>
          <a:stretch/>
        </p:blipFill>
        <p:spPr>
          <a:xfrm>
            <a:off x="7016050" y="6206350"/>
            <a:ext cx="2740299" cy="1319700"/>
          </a:xfrm>
          <a:prstGeom prst="rect">
            <a:avLst/>
          </a:prstGeom>
          <a:noFill/>
          <a:ln>
            <a:noFill/>
          </a:ln>
        </p:spPr>
      </p:pic>
      <p:grpSp>
        <p:nvGrpSpPr>
          <p:cNvPr id="141" name="Google Shape;141;p6"/>
          <p:cNvGrpSpPr/>
          <p:nvPr/>
        </p:nvGrpSpPr>
        <p:grpSpPr>
          <a:xfrm>
            <a:off x="2211022" y="-458375"/>
            <a:ext cx="5636345" cy="319500"/>
            <a:chOff x="63300" y="482425"/>
            <a:chExt cx="4253203" cy="319500"/>
          </a:xfrm>
        </p:grpSpPr>
        <p:sp>
          <p:nvSpPr>
            <p:cNvPr id="142" name="Google Shape;142;p6"/>
            <p:cNvSpPr/>
            <p:nvPr/>
          </p:nvSpPr>
          <p:spPr>
            <a:xfrm>
              <a:off x="63300" y="482425"/>
              <a:ext cx="203400" cy="319500"/>
            </a:xfrm>
            <a:prstGeom prst="rect">
              <a:avLst/>
            </a:prstGeom>
            <a:solidFill>
              <a:srgbClr val="8565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6"/>
            <p:cNvSpPr/>
            <p:nvPr/>
          </p:nvSpPr>
          <p:spPr>
            <a:xfrm>
              <a:off x="265790" y="482425"/>
              <a:ext cx="203400" cy="319500"/>
            </a:xfrm>
            <a:prstGeom prst="rect">
              <a:avLst/>
            </a:prstGeom>
            <a:solidFill>
              <a:srgbClr val="7852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6"/>
            <p:cNvSpPr/>
            <p:nvPr/>
          </p:nvSpPr>
          <p:spPr>
            <a:xfrm>
              <a:off x="468268" y="482425"/>
              <a:ext cx="203400" cy="319500"/>
            </a:xfrm>
            <a:prstGeom prst="rect">
              <a:avLst/>
            </a:prstGeom>
            <a:solidFill>
              <a:srgbClr val="B789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6"/>
            <p:cNvSpPr/>
            <p:nvPr/>
          </p:nvSpPr>
          <p:spPr>
            <a:xfrm>
              <a:off x="670770" y="482425"/>
              <a:ext cx="203400" cy="319500"/>
            </a:xfrm>
            <a:prstGeom prst="rect">
              <a:avLst/>
            </a:prstGeom>
            <a:solidFill>
              <a:srgbClr val="B373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6"/>
            <p:cNvSpPr/>
            <p:nvPr/>
          </p:nvSpPr>
          <p:spPr>
            <a:xfrm>
              <a:off x="873261" y="482425"/>
              <a:ext cx="203400" cy="319500"/>
            </a:xfrm>
            <a:prstGeom prst="rect">
              <a:avLst/>
            </a:prstGeom>
            <a:solidFill>
              <a:srgbClr val="E791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6"/>
            <p:cNvSpPr/>
            <p:nvPr/>
          </p:nvSpPr>
          <p:spPr>
            <a:xfrm>
              <a:off x="1075751" y="482425"/>
              <a:ext cx="203400" cy="319500"/>
            </a:xfrm>
            <a:prstGeom prst="rect">
              <a:avLst/>
            </a:prstGeom>
            <a:solidFill>
              <a:srgbClr val="DA6D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6"/>
            <p:cNvSpPr/>
            <p:nvPr/>
          </p:nvSpPr>
          <p:spPr>
            <a:xfrm>
              <a:off x="1278228" y="482425"/>
              <a:ext cx="203400" cy="319500"/>
            </a:xfrm>
            <a:prstGeom prst="rect">
              <a:avLst/>
            </a:prstGeom>
            <a:solidFill>
              <a:srgbClr val="D373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6"/>
            <p:cNvSpPr/>
            <p:nvPr/>
          </p:nvSpPr>
          <p:spPr>
            <a:xfrm>
              <a:off x="1480731" y="482425"/>
              <a:ext cx="203400" cy="319500"/>
            </a:xfrm>
            <a:prstGeom prst="rect">
              <a:avLst/>
            </a:prstGeom>
            <a:solidFill>
              <a:srgbClr val="7265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6"/>
            <p:cNvSpPr/>
            <p:nvPr/>
          </p:nvSpPr>
          <p:spPr>
            <a:xfrm>
              <a:off x="1683221" y="482425"/>
              <a:ext cx="203400" cy="319500"/>
            </a:xfrm>
            <a:prstGeom prst="rect">
              <a:avLst/>
            </a:prstGeom>
            <a:solidFill>
              <a:srgbClr val="7581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6"/>
            <p:cNvSpPr/>
            <p:nvPr/>
          </p:nvSpPr>
          <p:spPr>
            <a:xfrm>
              <a:off x="1885711" y="482425"/>
              <a:ext cx="203400" cy="319500"/>
            </a:xfrm>
            <a:prstGeom prst="rect">
              <a:avLst/>
            </a:prstGeom>
            <a:solidFill>
              <a:srgbClr val="6175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6"/>
            <p:cNvSpPr/>
            <p:nvPr/>
          </p:nvSpPr>
          <p:spPr>
            <a:xfrm>
              <a:off x="2290679" y="482425"/>
              <a:ext cx="203400" cy="319500"/>
            </a:xfrm>
            <a:prstGeom prst="rect">
              <a:avLst/>
            </a:prstGeom>
            <a:solidFill>
              <a:srgbClr val="94B0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6"/>
            <p:cNvSpPr/>
            <p:nvPr/>
          </p:nvSpPr>
          <p:spPr>
            <a:xfrm>
              <a:off x="2493182" y="482425"/>
              <a:ext cx="203400" cy="319500"/>
            </a:xfrm>
            <a:prstGeom prst="rect">
              <a:avLst/>
            </a:prstGeom>
            <a:solidFill>
              <a:srgbClr val="BDDA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6"/>
            <p:cNvSpPr/>
            <p:nvPr/>
          </p:nvSpPr>
          <p:spPr>
            <a:xfrm>
              <a:off x="2695685" y="482425"/>
              <a:ext cx="203400" cy="319500"/>
            </a:xfrm>
            <a:prstGeom prst="rect">
              <a:avLst/>
            </a:prstGeom>
            <a:solidFill>
              <a:srgbClr val="9AB0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6"/>
            <p:cNvSpPr/>
            <p:nvPr/>
          </p:nvSpPr>
          <p:spPr>
            <a:xfrm>
              <a:off x="2898162" y="482425"/>
              <a:ext cx="203400" cy="319500"/>
            </a:xfrm>
            <a:prstGeom prst="rect">
              <a:avLst/>
            </a:prstGeom>
            <a:solidFill>
              <a:srgbClr val="ABB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6"/>
            <p:cNvSpPr/>
            <p:nvPr/>
          </p:nvSpPr>
          <p:spPr>
            <a:xfrm>
              <a:off x="3100665" y="482425"/>
              <a:ext cx="203400" cy="319500"/>
            </a:xfrm>
            <a:prstGeom prst="rect">
              <a:avLst/>
            </a:prstGeom>
            <a:solidFill>
              <a:srgbClr val="889A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6"/>
            <p:cNvSpPr/>
            <p:nvPr/>
          </p:nvSpPr>
          <p:spPr>
            <a:xfrm>
              <a:off x="3505645" y="482425"/>
              <a:ext cx="203400" cy="319500"/>
            </a:xfrm>
            <a:prstGeom prst="rect">
              <a:avLst/>
            </a:prstGeom>
            <a:solidFill>
              <a:srgbClr val="7477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6"/>
            <p:cNvSpPr/>
            <p:nvPr/>
          </p:nvSpPr>
          <p:spPr>
            <a:xfrm>
              <a:off x="3708123" y="482425"/>
              <a:ext cx="203400" cy="319500"/>
            </a:xfrm>
            <a:prstGeom prst="rect">
              <a:avLst/>
            </a:prstGeom>
            <a:solidFill>
              <a:srgbClr val="F9EF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6"/>
            <p:cNvSpPr/>
            <p:nvPr/>
          </p:nvSpPr>
          <p:spPr>
            <a:xfrm>
              <a:off x="3910613" y="482425"/>
              <a:ext cx="203400" cy="319500"/>
            </a:xfrm>
            <a:prstGeom prst="rect">
              <a:avLst/>
            </a:prstGeom>
            <a:solidFill>
              <a:srgbClr val="F9E1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6"/>
            <p:cNvSpPr/>
            <p:nvPr/>
          </p:nvSpPr>
          <p:spPr>
            <a:xfrm>
              <a:off x="4113103" y="482425"/>
              <a:ext cx="203400" cy="319500"/>
            </a:xfrm>
            <a:prstGeom prst="rect">
              <a:avLst/>
            </a:prstGeom>
            <a:solidFill>
              <a:srgbClr val="FED1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6"/>
            <p:cNvSpPr/>
            <p:nvPr/>
          </p:nvSpPr>
          <p:spPr>
            <a:xfrm>
              <a:off x="2088202" y="482425"/>
              <a:ext cx="203400" cy="319500"/>
            </a:xfrm>
            <a:prstGeom prst="rect">
              <a:avLst/>
            </a:prstGeom>
            <a:solidFill>
              <a:srgbClr val="A7BA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6"/>
            <p:cNvSpPr/>
            <p:nvPr/>
          </p:nvSpPr>
          <p:spPr>
            <a:xfrm>
              <a:off x="3303130" y="482425"/>
              <a:ext cx="203400" cy="319500"/>
            </a:xfrm>
            <a:prstGeom prst="rect">
              <a:avLst/>
            </a:prstGeom>
            <a:solidFill>
              <a:srgbClr val="8085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3" name="Google Shape;163;p6"/>
          <p:cNvGrpSpPr/>
          <p:nvPr/>
        </p:nvGrpSpPr>
        <p:grpSpPr>
          <a:xfrm>
            <a:off x="3503815" y="-2022265"/>
            <a:ext cx="3056569" cy="1425022"/>
            <a:chOff x="-137" y="0"/>
            <a:chExt cx="12192137" cy="365100"/>
          </a:xfrm>
        </p:grpSpPr>
        <p:sp>
          <p:nvSpPr>
            <p:cNvPr id="164" name="Google Shape;164;p6"/>
            <p:cNvSpPr/>
            <p:nvPr/>
          </p:nvSpPr>
          <p:spPr>
            <a:xfrm>
              <a:off x="0" y="0"/>
              <a:ext cx="12192000" cy="3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6"/>
            <p:cNvSpPr/>
            <p:nvPr/>
          </p:nvSpPr>
          <p:spPr>
            <a:xfrm flipH="1">
              <a:off x="-137" y="0"/>
              <a:ext cx="1103400" cy="365100"/>
            </a:xfrm>
            <a:prstGeom prst="rect">
              <a:avLst/>
            </a:prstGeom>
            <a:solidFill>
              <a:srgbClr val="F8EA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6"/>
            <p:cNvSpPr/>
            <p:nvPr/>
          </p:nvSpPr>
          <p:spPr>
            <a:xfrm flipH="1">
              <a:off x="1108737" y="0"/>
              <a:ext cx="1103400" cy="365100"/>
            </a:xfrm>
            <a:prstGeom prst="rect">
              <a:avLst/>
            </a:prstGeom>
            <a:solidFill>
              <a:srgbClr val="FCB70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6"/>
            <p:cNvSpPr/>
            <p:nvPr/>
          </p:nvSpPr>
          <p:spPr>
            <a:xfrm flipH="1">
              <a:off x="3326485" y="0"/>
              <a:ext cx="1103400" cy="365100"/>
            </a:xfrm>
            <a:prstGeom prst="rect">
              <a:avLst/>
            </a:prstGeom>
            <a:solidFill>
              <a:srgbClr val="708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6"/>
            <p:cNvSpPr/>
            <p:nvPr/>
          </p:nvSpPr>
          <p:spPr>
            <a:xfrm flipH="1">
              <a:off x="2217611" y="0"/>
              <a:ext cx="1103400" cy="365100"/>
            </a:xfrm>
            <a:prstGeom prst="rect">
              <a:avLst/>
            </a:prstGeom>
            <a:solidFill>
              <a:srgbClr val="92C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6"/>
            <p:cNvSpPr/>
            <p:nvPr/>
          </p:nvSpPr>
          <p:spPr>
            <a:xfrm flipH="1">
              <a:off x="4435359" y="0"/>
              <a:ext cx="1103400" cy="365100"/>
            </a:xfrm>
            <a:prstGeom prst="rect">
              <a:avLst/>
            </a:prstGeom>
            <a:solidFill>
              <a:srgbClr val="394C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6"/>
            <p:cNvSpPr/>
            <p:nvPr/>
          </p:nvSpPr>
          <p:spPr>
            <a:xfrm flipH="1">
              <a:off x="5544233" y="0"/>
              <a:ext cx="1103400" cy="365100"/>
            </a:xfrm>
            <a:prstGeom prst="rect">
              <a:avLst/>
            </a:prstGeom>
            <a:solidFill>
              <a:srgbClr val="7B98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6"/>
            <p:cNvSpPr/>
            <p:nvPr/>
          </p:nvSpPr>
          <p:spPr>
            <a:xfrm flipH="1">
              <a:off x="6653107" y="0"/>
              <a:ext cx="1103400" cy="365100"/>
            </a:xfrm>
            <a:prstGeom prst="rect">
              <a:avLst/>
            </a:prstGeom>
            <a:solidFill>
              <a:srgbClr val="465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6"/>
            <p:cNvSpPr/>
            <p:nvPr/>
          </p:nvSpPr>
          <p:spPr>
            <a:xfrm flipH="1">
              <a:off x="7761981" y="0"/>
              <a:ext cx="1103400" cy="365100"/>
            </a:xfrm>
            <a:prstGeom prst="rect">
              <a:avLst/>
            </a:prstGeom>
            <a:solidFill>
              <a:srgbClr val="AD22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6"/>
            <p:cNvSpPr/>
            <p:nvPr/>
          </p:nvSpPr>
          <p:spPr>
            <a:xfrm flipH="1">
              <a:off x="8870855" y="0"/>
              <a:ext cx="1103400" cy="365100"/>
            </a:xfrm>
            <a:prstGeom prst="rect">
              <a:avLst/>
            </a:prstGeom>
            <a:solidFill>
              <a:srgbClr val="D753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6"/>
            <p:cNvSpPr/>
            <p:nvPr/>
          </p:nvSpPr>
          <p:spPr>
            <a:xfrm flipH="1">
              <a:off x="11088600" y="0"/>
              <a:ext cx="1103400" cy="365100"/>
            </a:xfrm>
            <a:prstGeom prst="rect">
              <a:avLst/>
            </a:prstGeom>
            <a:solidFill>
              <a:srgbClr val="4D2C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6"/>
            <p:cNvSpPr/>
            <p:nvPr/>
          </p:nvSpPr>
          <p:spPr>
            <a:xfrm flipH="1">
              <a:off x="9979729" y="0"/>
              <a:ext cx="1103400" cy="365100"/>
            </a:xfrm>
            <a:prstGeom prst="rect">
              <a:avLst/>
            </a:prstGeom>
            <a:solidFill>
              <a:srgbClr val="8F53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2">
  <p:cSld name="BLANK_1_2">
    <p:spTree>
      <p:nvGrpSpPr>
        <p:cNvPr id="176" name="Shape 176"/>
        <p:cNvGrpSpPr/>
        <p:nvPr/>
      </p:nvGrpSpPr>
      <p:grpSpPr>
        <a:xfrm>
          <a:off x="0" y="0"/>
          <a:ext cx="0" cy="0"/>
          <a:chOff x="0" y="0"/>
          <a:chExt cx="0" cy="0"/>
        </a:xfrm>
      </p:grpSpPr>
      <p:pic>
        <p:nvPicPr>
          <p:cNvPr id="177" name="Google Shape;177;p7"/>
          <p:cNvPicPr preferRelativeResize="0"/>
          <p:nvPr/>
        </p:nvPicPr>
        <p:blipFill rotWithShape="1">
          <a:blip r:embed="rId2">
            <a:alphaModFix/>
          </a:blip>
          <a:srcRect b="0" l="0" r="0" t="0"/>
          <a:stretch/>
        </p:blipFill>
        <p:spPr>
          <a:xfrm>
            <a:off x="6946275" y="242100"/>
            <a:ext cx="2793551" cy="5317826"/>
          </a:xfrm>
          <a:prstGeom prst="rect">
            <a:avLst/>
          </a:prstGeom>
          <a:noFill/>
          <a:ln>
            <a:noFill/>
          </a:ln>
        </p:spPr>
      </p:pic>
      <p:sp>
        <p:nvSpPr>
          <p:cNvPr id="178" name="Google Shape;178;p7"/>
          <p:cNvSpPr/>
          <p:nvPr/>
        </p:nvSpPr>
        <p:spPr>
          <a:xfrm>
            <a:off x="7464825" y="242100"/>
            <a:ext cx="1756800" cy="2188200"/>
          </a:xfrm>
          <a:prstGeom prst="rect">
            <a:avLst/>
          </a:prstGeom>
          <a:solidFill>
            <a:srgbClr val="394C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7"/>
          <p:cNvSpPr/>
          <p:nvPr/>
        </p:nvSpPr>
        <p:spPr>
          <a:xfrm>
            <a:off x="304259" y="242106"/>
            <a:ext cx="2743500" cy="7288200"/>
          </a:xfrm>
          <a:prstGeom prst="rect">
            <a:avLst/>
          </a:prstGeom>
          <a:solidFill>
            <a:srgbClr val="ABB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7"/>
          <p:cNvSpPr/>
          <p:nvPr/>
        </p:nvSpPr>
        <p:spPr>
          <a:xfrm>
            <a:off x="304241" y="6210523"/>
            <a:ext cx="2743500" cy="1319700"/>
          </a:xfrm>
          <a:prstGeom prst="rect">
            <a:avLst/>
          </a:prstGeom>
          <a:solidFill>
            <a:srgbClr val="9AB0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1" name="Google Shape;181;p7"/>
          <p:cNvPicPr preferRelativeResize="0"/>
          <p:nvPr/>
        </p:nvPicPr>
        <p:blipFill rotWithShape="1">
          <a:blip r:embed="rId3">
            <a:alphaModFix amt="20000"/>
          </a:blip>
          <a:srcRect b="13929" l="27586" r="49107" t="10036"/>
          <a:stretch/>
        </p:blipFill>
        <p:spPr>
          <a:xfrm>
            <a:off x="306248" y="242100"/>
            <a:ext cx="2740301" cy="5967399"/>
          </a:xfrm>
          <a:prstGeom prst="rect">
            <a:avLst/>
          </a:prstGeom>
          <a:noFill/>
          <a:ln>
            <a:noFill/>
          </a:ln>
        </p:spPr>
      </p:pic>
      <p:pic>
        <p:nvPicPr>
          <p:cNvPr id="182" name="Google Shape;182;p7"/>
          <p:cNvPicPr preferRelativeResize="0"/>
          <p:nvPr/>
        </p:nvPicPr>
        <p:blipFill rotWithShape="1">
          <a:blip r:embed="rId4">
            <a:alphaModFix/>
          </a:blip>
          <a:srcRect b="22268" l="20121" r="0" t="22268"/>
          <a:stretch/>
        </p:blipFill>
        <p:spPr>
          <a:xfrm>
            <a:off x="304650" y="6192600"/>
            <a:ext cx="2743501" cy="1337698"/>
          </a:xfrm>
          <a:prstGeom prst="rect">
            <a:avLst/>
          </a:prstGeom>
          <a:noFill/>
          <a:ln>
            <a:noFill/>
          </a:ln>
        </p:spPr>
      </p:pic>
      <p:pic>
        <p:nvPicPr>
          <p:cNvPr id="183" name="Google Shape;183;p7"/>
          <p:cNvPicPr preferRelativeResize="0"/>
          <p:nvPr/>
        </p:nvPicPr>
        <p:blipFill>
          <a:blip r:embed="rId5">
            <a:alphaModFix/>
          </a:blip>
          <a:stretch>
            <a:fillRect/>
          </a:stretch>
        </p:blipFill>
        <p:spPr>
          <a:xfrm>
            <a:off x="8019335" y="382698"/>
            <a:ext cx="647700" cy="647700"/>
          </a:xfrm>
          <a:prstGeom prst="rect">
            <a:avLst/>
          </a:prstGeom>
          <a:noFill/>
          <a:ln>
            <a:noFill/>
          </a:ln>
        </p:spPr>
      </p:pic>
      <p:sp>
        <p:nvSpPr>
          <p:cNvPr id="184" name="Google Shape;184;p7"/>
          <p:cNvSpPr txBox="1"/>
          <p:nvPr/>
        </p:nvSpPr>
        <p:spPr>
          <a:xfrm>
            <a:off x="7464650" y="1061563"/>
            <a:ext cx="1756800" cy="133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900">
                <a:solidFill>
                  <a:srgbClr val="FFFFFF"/>
                </a:solidFill>
                <a:latin typeface="Century Gothic"/>
                <a:ea typeface="Century Gothic"/>
                <a:cs typeface="Century Gothic"/>
                <a:sym typeface="Century Gothic"/>
              </a:rPr>
              <a:t>Portland</a:t>
            </a:r>
            <a:endParaRPr sz="1900">
              <a:solidFill>
                <a:srgbClr val="FFFFFF"/>
              </a:solidFill>
              <a:latin typeface="Century Gothic"/>
              <a:ea typeface="Century Gothic"/>
              <a:cs typeface="Century Gothic"/>
              <a:sym typeface="Century Gothic"/>
            </a:endParaRPr>
          </a:p>
          <a:p>
            <a:pPr indent="0" lvl="0" marL="0" rtl="0" algn="l">
              <a:spcBef>
                <a:spcPts val="0"/>
              </a:spcBef>
              <a:spcAft>
                <a:spcPts val="0"/>
              </a:spcAft>
              <a:buNone/>
            </a:pPr>
            <a:r>
              <a:rPr lang="en-GB" sz="1900">
                <a:solidFill>
                  <a:srgbClr val="FFFFFF"/>
                </a:solidFill>
                <a:latin typeface="Century Gothic"/>
                <a:ea typeface="Century Gothic"/>
                <a:cs typeface="Century Gothic"/>
                <a:sym typeface="Century Gothic"/>
              </a:rPr>
              <a:t>International</a:t>
            </a:r>
            <a:endParaRPr sz="1900">
              <a:solidFill>
                <a:srgbClr val="FFFFFF"/>
              </a:solidFill>
              <a:latin typeface="Century Gothic"/>
              <a:ea typeface="Century Gothic"/>
              <a:cs typeface="Century Gothic"/>
              <a:sym typeface="Century Gothic"/>
            </a:endParaRPr>
          </a:p>
          <a:p>
            <a:pPr indent="0" lvl="0" marL="0" rtl="0" algn="l">
              <a:spcBef>
                <a:spcPts val="0"/>
              </a:spcBef>
              <a:spcAft>
                <a:spcPts val="0"/>
              </a:spcAft>
              <a:buNone/>
            </a:pPr>
            <a:r>
              <a:rPr lang="en-GB" sz="1900">
                <a:solidFill>
                  <a:srgbClr val="FFFFFF"/>
                </a:solidFill>
                <a:latin typeface="Century Gothic"/>
                <a:ea typeface="Century Gothic"/>
                <a:cs typeface="Century Gothic"/>
                <a:sym typeface="Century Gothic"/>
              </a:rPr>
              <a:t>Scholars</a:t>
            </a:r>
            <a:endParaRPr sz="1900">
              <a:solidFill>
                <a:srgbClr val="FFFFFF"/>
              </a:solidFill>
              <a:latin typeface="Century Gothic"/>
              <a:ea typeface="Century Gothic"/>
              <a:cs typeface="Century Gothic"/>
              <a:sym typeface="Century Gothic"/>
            </a:endParaRPr>
          </a:p>
          <a:p>
            <a:pPr indent="0" lvl="0" marL="0" rtl="0" algn="l">
              <a:spcBef>
                <a:spcPts val="0"/>
              </a:spcBef>
              <a:spcAft>
                <a:spcPts val="0"/>
              </a:spcAft>
              <a:buNone/>
            </a:pPr>
            <a:r>
              <a:rPr lang="en-GB" sz="1900">
                <a:solidFill>
                  <a:srgbClr val="FFFFFF"/>
                </a:solidFill>
                <a:latin typeface="Century Gothic"/>
                <a:ea typeface="Century Gothic"/>
                <a:cs typeface="Century Gothic"/>
                <a:sym typeface="Century Gothic"/>
              </a:rPr>
              <a:t>Academy</a:t>
            </a:r>
            <a:endParaRPr sz="1900">
              <a:solidFill>
                <a:srgbClr val="FFFFFF"/>
              </a:solidFill>
              <a:latin typeface="Century Gothic"/>
              <a:ea typeface="Century Gothic"/>
              <a:cs typeface="Century Gothic"/>
              <a:sym typeface="Century Gothic"/>
            </a:endParaRPr>
          </a:p>
        </p:txBody>
      </p:sp>
      <p:grpSp>
        <p:nvGrpSpPr>
          <p:cNvPr id="185" name="Google Shape;185;p7"/>
          <p:cNvGrpSpPr/>
          <p:nvPr/>
        </p:nvGrpSpPr>
        <p:grpSpPr>
          <a:xfrm>
            <a:off x="6946119" y="5559913"/>
            <a:ext cx="2793219" cy="240126"/>
            <a:chOff x="-137" y="0"/>
            <a:chExt cx="12192137" cy="365100"/>
          </a:xfrm>
        </p:grpSpPr>
        <p:sp>
          <p:nvSpPr>
            <p:cNvPr id="186" name="Google Shape;186;p7"/>
            <p:cNvSpPr/>
            <p:nvPr/>
          </p:nvSpPr>
          <p:spPr>
            <a:xfrm>
              <a:off x="0" y="0"/>
              <a:ext cx="12192000" cy="3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7"/>
            <p:cNvSpPr/>
            <p:nvPr/>
          </p:nvSpPr>
          <p:spPr>
            <a:xfrm flipH="1">
              <a:off x="-137" y="0"/>
              <a:ext cx="1103400" cy="365100"/>
            </a:xfrm>
            <a:prstGeom prst="rect">
              <a:avLst/>
            </a:prstGeom>
            <a:solidFill>
              <a:srgbClr val="F8EA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7"/>
            <p:cNvSpPr/>
            <p:nvPr/>
          </p:nvSpPr>
          <p:spPr>
            <a:xfrm flipH="1">
              <a:off x="1108737" y="0"/>
              <a:ext cx="1103400" cy="365100"/>
            </a:xfrm>
            <a:prstGeom prst="rect">
              <a:avLst/>
            </a:prstGeom>
            <a:solidFill>
              <a:srgbClr val="FCB70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7"/>
            <p:cNvSpPr/>
            <p:nvPr/>
          </p:nvSpPr>
          <p:spPr>
            <a:xfrm flipH="1">
              <a:off x="3326485" y="0"/>
              <a:ext cx="1103400" cy="365100"/>
            </a:xfrm>
            <a:prstGeom prst="rect">
              <a:avLst/>
            </a:prstGeom>
            <a:solidFill>
              <a:srgbClr val="708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7"/>
            <p:cNvSpPr/>
            <p:nvPr/>
          </p:nvSpPr>
          <p:spPr>
            <a:xfrm flipH="1">
              <a:off x="2217611" y="0"/>
              <a:ext cx="1103400" cy="365100"/>
            </a:xfrm>
            <a:prstGeom prst="rect">
              <a:avLst/>
            </a:prstGeom>
            <a:solidFill>
              <a:srgbClr val="92C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7"/>
            <p:cNvSpPr/>
            <p:nvPr/>
          </p:nvSpPr>
          <p:spPr>
            <a:xfrm flipH="1">
              <a:off x="4435359" y="0"/>
              <a:ext cx="1103400" cy="365100"/>
            </a:xfrm>
            <a:prstGeom prst="rect">
              <a:avLst/>
            </a:prstGeom>
            <a:solidFill>
              <a:srgbClr val="394C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7"/>
            <p:cNvSpPr/>
            <p:nvPr/>
          </p:nvSpPr>
          <p:spPr>
            <a:xfrm flipH="1">
              <a:off x="5544233" y="0"/>
              <a:ext cx="1103400" cy="365100"/>
            </a:xfrm>
            <a:prstGeom prst="rect">
              <a:avLst/>
            </a:prstGeom>
            <a:solidFill>
              <a:srgbClr val="7B98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7"/>
            <p:cNvSpPr/>
            <p:nvPr/>
          </p:nvSpPr>
          <p:spPr>
            <a:xfrm flipH="1">
              <a:off x="6653107" y="0"/>
              <a:ext cx="1103400" cy="365100"/>
            </a:xfrm>
            <a:prstGeom prst="rect">
              <a:avLst/>
            </a:prstGeom>
            <a:solidFill>
              <a:srgbClr val="465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7"/>
            <p:cNvSpPr/>
            <p:nvPr/>
          </p:nvSpPr>
          <p:spPr>
            <a:xfrm flipH="1">
              <a:off x="7761981" y="0"/>
              <a:ext cx="1103400" cy="365100"/>
            </a:xfrm>
            <a:prstGeom prst="rect">
              <a:avLst/>
            </a:prstGeom>
            <a:solidFill>
              <a:srgbClr val="AD22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7"/>
            <p:cNvSpPr/>
            <p:nvPr/>
          </p:nvSpPr>
          <p:spPr>
            <a:xfrm flipH="1">
              <a:off x="8870855" y="0"/>
              <a:ext cx="1103400" cy="365100"/>
            </a:xfrm>
            <a:prstGeom prst="rect">
              <a:avLst/>
            </a:prstGeom>
            <a:solidFill>
              <a:srgbClr val="D753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7"/>
            <p:cNvSpPr/>
            <p:nvPr/>
          </p:nvSpPr>
          <p:spPr>
            <a:xfrm flipH="1">
              <a:off x="11088600" y="0"/>
              <a:ext cx="1103400" cy="365100"/>
            </a:xfrm>
            <a:prstGeom prst="rect">
              <a:avLst/>
            </a:prstGeom>
            <a:solidFill>
              <a:srgbClr val="4D2C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7"/>
            <p:cNvSpPr/>
            <p:nvPr/>
          </p:nvSpPr>
          <p:spPr>
            <a:xfrm flipH="1">
              <a:off x="9979729" y="0"/>
              <a:ext cx="1103400" cy="365100"/>
            </a:xfrm>
            <a:prstGeom prst="rect">
              <a:avLst/>
            </a:prstGeom>
            <a:solidFill>
              <a:srgbClr val="8F53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8" name="Google Shape;198;p7"/>
          <p:cNvSpPr/>
          <p:nvPr/>
        </p:nvSpPr>
        <p:spPr>
          <a:xfrm>
            <a:off x="6946575" y="5800050"/>
            <a:ext cx="2793300" cy="1730100"/>
          </a:xfrm>
          <a:prstGeom prst="rect">
            <a:avLst/>
          </a:prstGeom>
          <a:solidFill>
            <a:srgbClr val="708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15618183302_4efafb57c9_o.jpg" id="199" name="Google Shape;199;p7"/>
          <p:cNvPicPr preferRelativeResize="0"/>
          <p:nvPr/>
        </p:nvPicPr>
        <p:blipFill rotWithShape="1">
          <a:blip r:embed="rId6">
            <a:alphaModFix/>
          </a:blip>
          <a:srcRect b="33666" l="3797" r="37323" t="26153"/>
          <a:stretch/>
        </p:blipFill>
        <p:spPr>
          <a:xfrm>
            <a:off x="3634425" y="4210200"/>
            <a:ext cx="2789550" cy="1092775"/>
          </a:xfrm>
          <a:prstGeom prst="rect">
            <a:avLst/>
          </a:prstGeom>
          <a:noFill/>
          <a:ln>
            <a:noFill/>
          </a:ln>
        </p:spPr>
      </p:pic>
      <p:sp>
        <p:nvSpPr>
          <p:cNvPr id="200" name="Google Shape;200;p7"/>
          <p:cNvSpPr/>
          <p:nvPr/>
        </p:nvSpPr>
        <p:spPr>
          <a:xfrm>
            <a:off x="3634350" y="242100"/>
            <a:ext cx="2789700" cy="3968100"/>
          </a:xfrm>
          <a:prstGeom prst="rect">
            <a:avLst/>
          </a:prstGeom>
          <a:solidFill>
            <a:srgbClr val="394C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15618183302_4efafb57c9_o.jpg" id="201" name="Google Shape;201;p7"/>
          <p:cNvPicPr preferRelativeResize="0"/>
          <p:nvPr/>
        </p:nvPicPr>
        <p:blipFill rotWithShape="1">
          <a:blip r:embed="rId7">
            <a:alphaModFix/>
          </a:blip>
          <a:srcRect b="33469" l="7095" r="7104" t="16590"/>
          <a:stretch/>
        </p:blipFill>
        <p:spPr>
          <a:xfrm>
            <a:off x="3634425" y="5302975"/>
            <a:ext cx="2789550" cy="1092775"/>
          </a:xfrm>
          <a:prstGeom prst="rect">
            <a:avLst/>
          </a:prstGeom>
          <a:noFill/>
          <a:ln>
            <a:noFill/>
          </a:ln>
        </p:spPr>
      </p:pic>
      <p:pic>
        <p:nvPicPr>
          <p:cNvPr descr="15618183302_4efafb57c9_o.jpg" id="202" name="Google Shape;202;p7"/>
          <p:cNvPicPr preferRelativeResize="0"/>
          <p:nvPr/>
        </p:nvPicPr>
        <p:blipFill rotWithShape="1">
          <a:blip r:embed="rId8">
            <a:alphaModFix amt="37000"/>
          </a:blip>
          <a:srcRect b="5920" l="0" r="9165" t="25558"/>
          <a:stretch/>
        </p:blipFill>
        <p:spPr>
          <a:xfrm flipH="1">
            <a:off x="3634350" y="242100"/>
            <a:ext cx="2789700" cy="39681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7" name="Shape 207"/>
        <p:cNvGrpSpPr/>
        <p:nvPr/>
      </p:nvGrpSpPr>
      <p:grpSpPr>
        <a:xfrm>
          <a:off x="0" y="0"/>
          <a:ext cx="0" cy="0"/>
          <a:chOff x="0" y="0"/>
          <a:chExt cx="0" cy="0"/>
        </a:xfrm>
      </p:grpSpPr>
      <p:grpSp>
        <p:nvGrpSpPr>
          <p:cNvPr id="208" name="Google Shape;208;p9"/>
          <p:cNvGrpSpPr/>
          <p:nvPr/>
        </p:nvGrpSpPr>
        <p:grpSpPr>
          <a:xfrm>
            <a:off x="0" y="-428850"/>
            <a:ext cx="10058400" cy="8630100"/>
            <a:chOff x="0" y="-428850"/>
            <a:chExt cx="10058400" cy="8630100"/>
          </a:xfrm>
        </p:grpSpPr>
        <p:cxnSp>
          <p:nvCxnSpPr>
            <p:cNvPr id="209" name="Google Shape;209;p9"/>
            <p:cNvCxnSpPr/>
            <p:nvPr/>
          </p:nvCxnSpPr>
          <p:spPr>
            <a:xfrm>
              <a:off x="0" y="-428850"/>
              <a:ext cx="0" cy="8630100"/>
            </a:xfrm>
            <a:prstGeom prst="straightConnector1">
              <a:avLst/>
            </a:prstGeom>
            <a:noFill/>
            <a:ln cap="flat" cmpd="sng" w="9525">
              <a:solidFill>
                <a:srgbClr val="FF00FF"/>
              </a:solidFill>
              <a:prstDash val="dash"/>
              <a:round/>
              <a:headEnd len="med" w="med" type="none"/>
              <a:tailEnd len="med" w="med" type="none"/>
            </a:ln>
          </p:spPr>
        </p:cxnSp>
        <p:cxnSp>
          <p:nvCxnSpPr>
            <p:cNvPr id="210" name="Google Shape;210;p9"/>
            <p:cNvCxnSpPr/>
            <p:nvPr/>
          </p:nvCxnSpPr>
          <p:spPr>
            <a:xfrm>
              <a:off x="3352800" y="-428850"/>
              <a:ext cx="0" cy="8630100"/>
            </a:xfrm>
            <a:prstGeom prst="straightConnector1">
              <a:avLst/>
            </a:prstGeom>
            <a:noFill/>
            <a:ln cap="flat" cmpd="sng" w="9525">
              <a:solidFill>
                <a:srgbClr val="FF00FF"/>
              </a:solidFill>
              <a:prstDash val="dash"/>
              <a:round/>
              <a:headEnd len="med" w="med" type="none"/>
              <a:tailEnd len="med" w="med" type="none"/>
            </a:ln>
          </p:spPr>
        </p:cxnSp>
        <p:cxnSp>
          <p:nvCxnSpPr>
            <p:cNvPr id="211" name="Google Shape;211;p9"/>
            <p:cNvCxnSpPr/>
            <p:nvPr/>
          </p:nvCxnSpPr>
          <p:spPr>
            <a:xfrm>
              <a:off x="6705600" y="-428850"/>
              <a:ext cx="0" cy="8630100"/>
            </a:xfrm>
            <a:prstGeom prst="straightConnector1">
              <a:avLst/>
            </a:prstGeom>
            <a:noFill/>
            <a:ln cap="flat" cmpd="sng" w="9525">
              <a:solidFill>
                <a:srgbClr val="FF00FF"/>
              </a:solidFill>
              <a:prstDash val="dash"/>
              <a:round/>
              <a:headEnd len="med" w="med" type="none"/>
              <a:tailEnd len="med" w="med" type="none"/>
            </a:ln>
          </p:spPr>
        </p:cxnSp>
        <p:cxnSp>
          <p:nvCxnSpPr>
            <p:cNvPr id="212" name="Google Shape;212;p9"/>
            <p:cNvCxnSpPr/>
            <p:nvPr/>
          </p:nvCxnSpPr>
          <p:spPr>
            <a:xfrm>
              <a:off x="10058400" y="-428850"/>
              <a:ext cx="0" cy="8630100"/>
            </a:xfrm>
            <a:prstGeom prst="straightConnector1">
              <a:avLst/>
            </a:prstGeom>
            <a:noFill/>
            <a:ln cap="flat" cmpd="sng" w="9525">
              <a:solidFill>
                <a:srgbClr val="FF00FF"/>
              </a:solidFill>
              <a:prstDash val="dash"/>
              <a:round/>
              <a:headEnd len="med" w="med" type="none"/>
              <a:tailEnd len="med" w="med" type="none"/>
            </a:ln>
          </p:spPr>
        </p:cxnSp>
      </p:grpSp>
      <p:grpSp>
        <p:nvGrpSpPr>
          <p:cNvPr id="213" name="Google Shape;213;p9"/>
          <p:cNvGrpSpPr/>
          <p:nvPr/>
        </p:nvGrpSpPr>
        <p:grpSpPr>
          <a:xfrm>
            <a:off x="2211022" y="-986850"/>
            <a:ext cx="5636345" cy="319500"/>
            <a:chOff x="63300" y="482425"/>
            <a:chExt cx="4253203" cy="319500"/>
          </a:xfrm>
        </p:grpSpPr>
        <p:sp>
          <p:nvSpPr>
            <p:cNvPr id="214" name="Google Shape;214;p9"/>
            <p:cNvSpPr/>
            <p:nvPr/>
          </p:nvSpPr>
          <p:spPr>
            <a:xfrm>
              <a:off x="63300" y="482425"/>
              <a:ext cx="203400" cy="319500"/>
            </a:xfrm>
            <a:prstGeom prst="rect">
              <a:avLst/>
            </a:prstGeom>
            <a:solidFill>
              <a:srgbClr val="8565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9"/>
            <p:cNvSpPr/>
            <p:nvPr/>
          </p:nvSpPr>
          <p:spPr>
            <a:xfrm>
              <a:off x="265790" y="482425"/>
              <a:ext cx="203400" cy="319500"/>
            </a:xfrm>
            <a:prstGeom prst="rect">
              <a:avLst/>
            </a:prstGeom>
            <a:solidFill>
              <a:srgbClr val="7852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9"/>
            <p:cNvSpPr/>
            <p:nvPr/>
          </p:nvSpPr>
          <p:spPr>
            <a:xfrm>
              <a:off x="468268" y="482425"/>
              <a:ext cx="203400" cy="319500"/>
            </a:xfrm>
            <a:prstGeom prst="rect">
              <a:avLst/>
            </a:prstGeom>
            <a:solidFill>
              <a:srgbClr val="B789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9"/>
            <p:cNvSpPr/>
            <p:nvPr/>
          </p:nvSpPr>
          <p:spPr>
            <a:xfrm>
              <a:off x="670770" y="482425"/>
              <a:ext cx="203400" cy="319500"/>
            </a:xfrm>
            <a:prstGeom prst="rect">
              <a:avLst/>
            </a:prstGeom>
            <a:solidFill>
              <a:srgbClr val="B373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9"/>
            <p:cNvSpPr/>
            <p:nvPr/>
          </p:nvSpPr>
          <p:spPr>
            <a:xfrm>
              <a:off x="873261" y="482425"/>
              <a:ext cx="203400" cy="319500"/>
            </a:xfrm>
            <a:prstGeom prst="rect">
              <a:avLst/>
            </a:prstGeom>
            <a:solidFill>
              <a:srgbClr val="E791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9"/>
            <p:cNvSpPr/>
            <p:nvPr/>
          </p:nvSpPr>
          <p:spPr>
            <a:xfrm>
              <a:off x="1075751" y="482425"/>
              <a:ext cx="203400" cy="319500"/>
            </a:xfrm>
            <a:prstGeom prst="rect">
              <a:avLst/>
            </a:prstGeom>
            <a:solidFill>
              <a:srgbClr val="DA6D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9"/>
            <p:cNvSpPr/>
            <p:nvPr/>
          </p:nvSpPr>
          <p:spPr>
            <a:xfrm>
              <a:off x="1278228" y="482425"/>
              <a:ext cx="203400" cy="319500"/>
            </a:xfrm>
            <a:prstGeom prst="rect">
              <a:avLst/>
            </a:prstGeom>
            <a:solidFill>
              <a:srgbClr val="D373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9"/>
            <p:cNvSpPr/>
            <p:nvPr/>
          </p:nvSpPr>
          <p:spPr>
            <a:xfrm>
              <a:off x="1480731" y="482425"/>
              <a:ext cx="203400" cy="319500"/>
            </a:xfrm>
            <a:prstGeom prst="rect">
              <a:avLst/>
            </a:prstGeom>
            <a:solidFill>
              <a:srgbClr val="7265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9"/>
            <p:cNvSpPr/>
            <p:nvPr/>
          </p:nvSpPr>
          <p:spPr>
            <a:xfrm>
              <a:off x="1683221" y="482425"/>
              <a:ext cx="203400" cy="319500"/>
            </a:xfrm>
            <a:prstGeom prst="rect">
              <a:avLst/>
            </a:prstGeom>
            <a:solidFill>
              <a:srgbClr val="7581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9"/>
            <p:cNvSpPr/>
            <p:nvPr/>
          </p:nvSpPr>
          <p:spPr>
            <a:xfrm>
              <a:off x="1885711" y="482425"/>
              <a:ext cx="203400" cy="319500"/>
            </a:xfrm>
            <a:prstGeom prst="rect">
              <a:avLst/>
            </a:prstGeom>
            <a:solidFill>
              <a:srgbClr val="6175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9"/>
            <p:cNvSpPr/>
            <p:nvPr/>
          </p:nvSpPr>
          <p:spPr>
            <a:xfrm>
              <a:off x="2290679" y="482425"/>
              <a:ext cx="203400" cy="319500"/>
            </a:xfrm>
            <a:prstGeom prst="rect">
              <a:avLst/>
            </a:prstGeom>
            <a:solidFill>
              <a:srgbClr val="94B0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9"/>
            <p:cNvSpPr/>
            <p:nvPr/>
          </p:nvSpPr>
          <p:spPr>
            <a:xfrm>
              <a:off x="2493182" y="482425"/>
              <a:ext cx="203400" cy="319500"/>
            </a:xfrm>
            <a:prstGeom prst="rect">
              <a:avLst/>
            </a:prstGeom>
            <a:solidFill>
              <a:srgbClr val="BDDA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9"/>
            <p:cNvSpPr/>
            <p:nvPr/>
          </p:nvSpPr>
          <p:spPr>
            <a:xfrm>
              <a:off x="2695685" y="482425"/>
              <a:ext cx="203400" cy="319500"/>
            </a:xfrm>
            <a:prstGeom prst="rect">
              <a:avLst/>
            </a:prstGeom>
            <a:solidFill>
              <a:srgbClr val="9AB0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9"/>
            <p:cNvSpPr/>
            <p:nvPr/>
          </p:nvSpPr>
          <p:spPr>
            <a:xfrm>
              <a:off x="2898162" y="482425"/>
              <a:ext cx="203400" cy="319500"/>
            </a:xfrm>
            <a:prstGeom prst="rect">
              <a:avLst/>
            </a:prstGeom>
            <a:solidFill>
              <a:srgbClr val="ABB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9"/>
            <p:cNvSpPr/>
            <p:nvPr/>
          </p:nvSpPr>
          <p:spPr>
            <a:xfrm>
              <a:off x="3100665" y="482425"/>
              <a:ext cx="203400" cy="319500"/>
            </a:xfrm>
            <a:prstGeom prst="rect">
              <a:avLst/>
            </a:prstGeom>
            <a:solidFill>
              <a:srgbClr val="889A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9"/>
            <p:cNvSpPr/>
            <p:nvPr/>
          </p:nvSpPr>
          <p:spPr>
            <a:xfrm>
              <a:off x="3505645" y="482425"/>
              <a:ext cx="203400" cy="319500"/>
            </a:xfrm>
            <a:prstGeom prst="rect">
              <a:avLst/>
            </a:prstGeom>
            <a:solidFill>
              <a:srgbClr val="7477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9"/>
            <p:cNvSpPr/>
            <p:nvPr/>
          </p:nvSpPr>
          <p:spPr>
            <a:xfrm>
              <a:off x="3708123" y="482425"/>
              <a:ext cx="203400" cy="319500"/>
            </a:xfrm>
            <a:prstGeom prst="rect">
              <a:avLst/>
            </a:prstGeom>
            <a:solidFill>
              <a:srgbClr val="F9EF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9"/>
            <p:cNvSpPr/>
            <p:nvPr/>
          </p:nvSpPr>
          <p:spPr>
            <a:xfrm>
              <a:off x="3910613" y="482425"/>
              <a:ext cx="203400" cy="319500"/>
            </a:xfrm>
            <a:prstGeom prst="rect">
              <a:avLst/>
            </a:prstGeom>
            <a:solidFill>
              <a:srgbClr val="F9E1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9"/>
            <p:cNvSpPr/>
            <p:nvPr/>
          </p:nvSpPr>
          <p:spPr>
            <a:xfrm>
              <a:off x="4113103" y="482425"/>
              <a:ext cx="203400" cy="319500"/>
            </a:xfrm>
            <a:prstGeom prst="rect">
              <a:avLst/>
            </a:prstGeom>
            <a:solidFill>
              <a:srgbClr val="FED1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9"/>
            <p:cNvSpPr/>
            <p:nvPr/>
          </p:nvSpPr>
          <p:spPr>
            <a:xfrm>
              <a:off x="2088202" y="482425"/>
              <a:ext cx="203400" cy="319500"/>
            </a:xfrm>
            <a:prstGeom prst="rect">
              <a:avLst/>
            </a:prstGeom>
            <a:solidFill>
              <a:srgbClr val="A7BA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9"/>
            <p:cNvSpPr/>
            <p:nvPr/>
          </p:nvSpPr>
          <p:spPr>
            <a:xfrm>
              <a:off x="3303130" y="482425"/>
              <a:ext cx="203400" cy="319500"/>
            </a:xfrm>
            <a:prstGeom prst="rect">
              <a:avLst/>
            </a:prstGeom>
            <a:solidFill>
              <a:srgbClr val="8085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5" name="Google Shape;235;p9"/>
          <p:cNvGrpSpPr/>
          <p:nvPr/>
        </p:nvGrpSpPr>
        <p:grpSpPr>
          <a:xfrm>
            <a:off x="2237782" y="-1577531"/>
            <a:ext cx="5609602" cy="381712"/>
            <a:chOff x="-137" y="0"/>
            <a:chExt cx="12192137" cy="365100"/>
          </a:xfrm>
        </p:grpSpPr>
        <p:sp>
          <p:nvSpPr>
            <p:cNvPr id="236" name="Google Shape;236;p9"/>
            <p:cNvSpPr/>
            <p:nvPr/>
          </p:nvSpPr>
          <p:spPr>
            <a:xfrm>
              <a:off x="0" y="0"/>
              <a:ext cx="12192000" cy="3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9"/>
            <p:cNvSpPr/>
            <p:nvPr/>
          </p:nvSpPr>
          <p:spPr>
            <a:xfrm flipH="1">
              <a:off x="-137" y="0"/>
              <a:ext cx="1103400" cy="365100"/>
            </a:xfrm>
            <a:prstGeom prst="rect">
              <a:avLst/>
            </a:prstGeom>
            <a:solidFill>
              <a:srgbClr val="F8EA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9"/>
            <p:cNvSpPr/>
            <p:nvPr/>
          </p:nvSpPr>
          <p:spPr>
            <a:xfrm flipH="1">
              <a:off x="1108737" y="0"/>
              <a:ext cx="1103400" cy="365100"/>
            </a:xfrm>
            <a:prstGeom prst="rect">
              <a:avLst/>
            </a:prstGeom>
            <a:solidFill>
              <a:srgbClr val="FCB70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9"/>
            <p:cNvSpPr/>
            <p:nvPr/>
          </p:nvSpPr>
          <p:spPr>
            <a:xfrm flipH="1">
              <a:off x="3326485" y="0"/>
              <a:ext cx="1103400" cy="365100"/>
            </a:xfrm>
            <a:prstGeom prst="rect">
              <a:avLst/>
            </a:prstGeom>
            <a:solidFill>
              <a:srgbClr val="708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9"/>
            <p:cNvSpPr/>
            <p:nvPr/>
          </p:nvSpPr>
          <p:spPr>
            <a:xfrm flipH="1">
              <a:off x="2217611" y="0"/>
              <a:ext cx="1103400" cy="365100"/>
            </a:xfrm>
            <a:prstGeom prst="rect">
              <a:avLst/>
            </a:prstGeom>
            <a:solidFill>
              <a:srgbClr val="92C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9"/>
            <p:cNvSpPr/>
            <p:nvPr/>
          </p:nvSpPr>
          <p:spPr>
            <a:xfrm flipH="1">
              <a:off x="4435359" y="0"/>
              <a:ext cx="1103400" cy="365100"/>
            </a:xfrm>
            <a:prstGeom prst="rect">
              <a:avLst/>
            </a:prstGeom>
            <a:solidFill>
              <a:srgbClr val="394C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9"/>
            <p:cNvSpPr/>
            <p:nvPr/>
          </p:nvSpPr>
          <p:spPr>
            <a:xfrm flipH="1">
              <a:off x="5544233" y="0"/>
              <a:ext cx="1103400" cy="365100"/>
            </a:xfrm>
            <a:prstGeom prst="rect">
              <a:avLst/>
            </a:prstGeom>
            <a:solidFill>
              <a:srgbClr val="7B98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9"/>
            <p:cNvSpPr/>
            <p:nvPr/>
          </p:nvSpPr>
          <p:spPr>
            <a:xfrm flipH="1">
              <a:off x="6653107" y="0"/>
              <a:ext cx="1103400" cy="365100"/>
            </a:xfrm>
            <a:prstGeom prst="rect">
              <a:avLst/>
            </a:prstGeom>
            <a:solidFill>
              <a:srgbClr val="465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9"/>
            <p:cNvSpPr/>
            <p:nvPr/>
          </p:nvSpPr>
          <p:spPr>
            <a:xfrm flipH="1">
              <a:off x="7761981" y="0"/>
              <a:ext cx="1103400" cy="365100"/>
            </a:xfrm>
            <a:prstGeom prst="rect">
              <a:avLst/>
            </a:prstGeom>
            <a:solidFill>
              <a:srgbClr val="AD22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9"/>
            <p:cNvSpPr/>
            <p:nvPr/>
          </p:nvSpPr>
          <p:spPr>
            <a:xfrm flipH="1">
              <a:off x="8870855" y="0"/>
              <a:ext cx="1103400" cy="365100"/>
            </a:xfrm>
            <a:prstGeom prst="rect">
              <a:avLst/>
            </a:prstGeom>
            <a:solidFill>
              <a:srgbClr val="D753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9"/>
            <p:cNvSpPr/>
            <p:nvPr/>
          </p:nvSpPr>
          <p:spPr>
            <a:xfrm flipH="1">
              <a:off x="11088600" y="0"/>
              <a:ext cx="1103400" cy="365100"/>
            </a:xfrm>
            <a:prstGeom prst="rect">
              <a:avLst/>
            </a:prstGeom>
            <a:solidFill>
              <a:srgbClr val="4D2C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9"/>
            <p:cNvSpPr/>
            <p:nvPr/>
          </p:nvSpPr>
          <p:spPr>
            <a:xfrm flipH="1">
              <a:off x="9979729" y="0"/>
              <a:ext cx="1103400" cy="365100"/>
            </a:xfrm>
            <a:prstGeom prst="rect">
              <a:avLst/>
            </a:prstGeom>
            <a:solidFill>
              <a:srgbClr val="8F53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248" name="Shape 248"/>
        <p:cNvGrpSpPr/>
        <p:nvPr/>
      </p:nvGrpSpPr>
      <p:grpSpPr>
        <a:xfrm>
          <a:off x="0" y="0"/>
          <a:ext cx="0" cy="0"/>
          <a:chOff x="0" y="0"/>
          <a:chExt cx="0" cy="0"/>
        </a:xfrm>
      </p:grpSpPr>
      <p:grpSp>
        <p:nvGrpSpPr>
          <p:cNvPr id="249" name="Google Shape;249;p10"/>
          <p:cNvGrpSpPr/>
          <p:nvPr/>
        </p:nvGrpSpPr>
        <p:grpSpPr>
          <a:xfrm>
            <a:off x="1594423" y="242106"/>
            <a:ext cx="2767603" cy="7288200"/>
            <a:chOff x="268775" y="242106"/>
            <a:chExt cx="2767603" cy="7288200"/>
          </a:xfrm>
        </p:grpSpPr>
        <p:sp>
          <p:nvSpPr>
            <p:cNvPr id="250" name="Google Shape;250;p10"/>
            <p:cNvSpPr/>
            <p:nvPr/>
          </p:nvSpPr>
          <p:spPr>
            <a:xfrm>
              <a:off x="292878" y="242106"/>
              <a:ext cx="2743500" cy="7288200"/>
            </a:xfrm>
            <a:prstGeom prst="rect">
              <a:avLst/>
            </a:prstGeom>
            <a:solidFill>
              <a:srgbClr val="92C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0"/>
            <p:cNvSpPr/>
            <p:nvPr/>
          </p:nvSpPr>
          <p:spPr>
            <a:xfrm>
              <a:off x="292859" y="6210523"/>
              <a:ext cx="2743500" cy="1319700"/>
            </a:xfrm>
            <a:prstGeom prst="rect">
              <a:avLst/>
            </a:prstGeom>
            <a:solidFill>
              <a:srgbClr val="94B0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2" name="Google Shape;252;p10"/>
            <p:cNvPicPr preferRelativeResize="0"/>
            <p:nvPr/>
          </p:nvPicPr>
          <p:blipFill rotWithShape="1">
            <a:blip r:embed="rId2">
              <a:alphaModFix amt="20000"/>
            </a:blip>
            <a:srcRect b="27048" l="29242" r="55082" t="21811"/>
            <a:stretch/>
          </p:blipFill>
          <p:spPr>
            <a:xfrm>
              <a:off x="268775" y="242925"/>
              <a:ext cx="2740301" cy="5967399"/>
            </a:xfrm>
            <a:prstGeom prst="rect">
              <a:avLst/>
            </a:prstGeom>
            <a:noFill/>
            <a:ln>
              <a:noFill/>
            </a:ln>
          </p:spPr>
        </p:pic>
      </p:grpSp>
      <p:sp>
        <p:nvSpPr>
          <p:cNvPr id="253" name="Google Shape;253;p10"/>
          <p:cNvSpPr/>
          <p:nvPr/>
        </p:nvSpPr>
        <p:spPr>
          <a:xfrm>
            <a:off x="6864753" y="242106"/>
            <a:ext cx="2743500" cy="7288200"/>
          </a:xfrm>
          <a:prstGeom prst="rect">
            <a:avLst/>
          </a:prstGeom>
          <a:solidFill>
            <a:srgbClr val="AD22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0"/>
          <p:cNvSpPr/>
          <p:nvPr/>
        </p:nvSpPr>
        <p:spPr>
          <a:xfrm>
            <a:off x="6864759" y="6210523"/>
            <a:ext cx="2743500" cy="1319700"/>
          </a:xfrm>
          <a:prstGeom prst="rect">
            <a:avLst/>
          </a:prstGeom>
          <a:solidFill>
            <a:srgbClr val="DA6D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5" name="Google Shape;255;p10"/>
          <p:cNvPicPr preferRelativeResize="0"/>
          <p:nvPr/>
        </p:nvPicPr>
        <p:blipFill rotWithShape="1">
          <a:blip r:embed="rId3">
            <a:alphaModFix amt="20000"/>
          </a:blip>
          <a:srcRect b="13883" l="52356" r="24338" t="10082"/>
          <a:stretch/>
        </p:blipFill>
        <p:spPr>
          <a:xfrm>
            <a:off x="6846450" y="242925"/>
            <a:ext cx="2740301" cy="5967399"/>
          </a:xfrm>
          <a:prstGeom prst="rect">
            <a:avLst/>
          </a:prstGeom>
          <a:noFill/>
          <a:ln>
            <a:noFill/>
          </a:ln>
        </p:spPr>
      </p:pic>
      <p:sp>
        <p:nvSpPr>
          <p:cNvPr id="256" name="Google Shape;256;p10"/>
          <p:cNvSpPr/>
          <p:nvPr/>
        </p:nvSpPr>
        <p:spPr>
          <a:xfrm>
            <a:off x="9608250" y="6210525"/>
            <a:ext cx="2743500" cy="1319700"/>
          </a:xfrm>
          <a:prstGeom prst="rect">
            <a:avLst/>
          </a:prstGeom>
          <a:solidFill>
            <a:srgbClr val="BDDA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0"/>
          <p:cNvSpPr/>
          <p:nvPr/>
        </p:nvSpPr>
        <p:spPr>
          <a:xfrm>
            <a:off x="9608256" y="236250"/>
            <a:ext cx="2743500" cy="7299900"/>
          </a:xfrm>
          <a:prstGeom prst="rect">
            <a:avLst/>
          </a:prstGeom>
          <a:solidFill>
            <a:srgbClr val="BDDA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8" name="Google Shape;258;p10"/>
          <p:cNvGrpSpPr/>
          <p:nvPr/>
        </p:nvGrpSpPr>
        <p:grpSpPr>
          <a:xfrm>
            <a:off x="4242321" y="242106"/>
            <a:ext cx="2753157" cy="7288200"/>
            <a:chOff x="3659050" y="242106"/>
            <a:chExt cx="2753157" cy="7288200"/>
          </a:xfrm>
        </p:grpSpPr>
        <p:sp>
          <p:nvSpPr>
            <p:cNvPr id="259" name="Google Shape;259;p10"/>
            <p:cNvSpPr/>
            <p:nvPr/>
          </p:nvSpPr>
          <p:spPr>
            <a:xfrm>
              <a:off x="3668707" y="242106"/>
              <a:ext cx="2743500" cy="7288200"/>
            </a:xfrm>
            <a:prstGeom prst="rect">
              <a:avLst/>
            </a:prstGeom>
            <a:solidFill>
              <a:srgbClr val="FCB70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0"/>
            <p:cNvSpPr/>
            <p:nvPr/>
          </p:nvSpPr>
          <p:spPr>
            <a:xfrm>
              <a:off x="3668689" y="6210523"/>
              <a:ext cx="2743500" cy="1319700"/>
            </a:xfrm>
            <a:prstGeom prst="rect">
              <a:avLst/>
            </a:prstGeom>
            <a:solidFill>
              <a:srgbClr val="F9E1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1" name="Google Shape;261;p10"/>
            <p:cNvPicPr preferRelativeResize="0"/>
            <p:nvPr/>
          </p:nvPicPr>
          <p:blipFill rotWithShape="1">
            <a:blip r:embed="rId2">
              <a:alphaModFix amt="20000"/>
            </a:blip>
            <a:srcRect b="43139" l="49371" r="36145" t="9610"/>
            <a:stretch/>
          </p:blipFill>
          <p:spPr>
            <a:xfrm>
              <a:off x="3659050" y="242925"/>
              <a:ext cx="2740301" cy="5967399"/>
            </a:xfrm>
            <a:prstGeom prst="rect">
              <a:avLst/>
            </a:prstGeom>
            <a:noFill/>
            <a:ln>
              <a:noFill/>
            </a:ln>
          </p:spPr>
        </p:pic>
      </p:grpSp>
      <p:pic>
        <p:nvPicPr>
          <p:cNvPr id="262" name="Google Shape;262;p10"/>
          <p:cNvPicPr preferRelativeResize="0"/>
          <p:nvPr/>
        </p:nvPicPr>
        <p:blipFill rotWithShape="1">
          <a:blip r:embed="rId4">
            <a:alphaModFix/>
          </a:blip>
          <a:srcRect b="44081" l="8887" r="36456" t="15465"/>
          <a:stretch/>
        </p:blipFill>
        <p:spPr>
          <a:xfrm>
            <a:off x="4239515" y="6174975"/>
            <a:ext cx="2743501" cy="135532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
    <p:spTree>
      <p:nvGrpSpPr>
        <p:cNvPr id="263" name="Shape 263"/>
        <p:cNvGrpSpPr/>
        <p:nvPr/>
      </p:nvGrpSpPr>
      <p:grpSpPr>
        <a:xfrm>
          <a:off x="0" y="0"/>
          <a:ext cx="0" cy="0"/>
          <a:chOff x="0" y="0"/>
          <a:chExt cx="0" cy="0"/>
        </a:xfrm>
      </p:grpSpPr>
      <p:sp>
        <p:nvSpPr>
          <p:cNvPr id="264" name="Google Shape;264;p11"/>
          <p:cNvSpPr/>
          <p:nvPr/>
        </p:nvSpPr>
        <p:spPr>
          <a:xfrm>
            <a:off x="304647" y="242106"/>
            <a:ext cx="2743500" cy="7288200"/>
          </a:xfrm>
          <a:prstGeom prst="rect">
            <a:avLst/>
          </a:prstGeom>
          <a:solidFill>
            <a:srgbClr val="E6A7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1"/>
          <p:cNvSpPr/>
          <p:nvPr/>
        </p:nvSpPr>
        <p:spPr>
          <a:xfrm>
            <a:off x="304653" y="6210523"/>
            <a:ext cx="2743500" cy="1319700"/>
          </a:xfrm>
          <a:prstGeom prst="rect">
            <a:avLst/>
          </a:prstGeom>
          <a:solidFill>
            <a:srgbClr val="F9EF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6" name="Google Shape;266;p11"/>
          <p:cNvPicPr preferRelativeResize="0"/>
          <p:nvPr/>
        </p:nvPicPr>
        <p:blipFill rotWithShape="1">
          <a:blip r:embed="rId2">
            <a:alphaModFix amt="20000"/>
          </a:blip>
          <a:srcRect b="9429" l="40292" r="40257" t="27114"/>
          <a:stretch/>
        </p:blipFill>
        <p:spPr>
          <a:xfrm>
            <a:off x="307850" y="242100"/>
            <a:ext cx="2740301" cy="5967399"/>
          </a:xfrm>
          <a:prstGeom prst="rect">
            <a:avLst/>
          </a:prstGeom>
          <a:noFill/>
          <a:ln>
            <a:noFill/>
          </a:ln>
        </p:spPr>
      </p:pic>
      <p:grpSp>
        <p:nvGrpSpPr>
          <p:cNvPr id="267" name="Google Shape;267;p11"/>
          <p:cNvGrpSpPr/>
          <p:nvPr/>
        </p:nvGrpSpPr>
        <p:grpSpPr>
          <a:xfrm>
            <a:off x="3654541" y="242100"/>
            <a:ext cx="2749317" cy="7288200"/>
            <a:chOff x="3654546" y="242106"/>
            <a:chExt cx="2749317" cy="7288200"/>
          </a:xfrm>
        </p:grpSpPr>
        <p:sp>
          <p:nvSpPr>
            <p:cNvPr id="268" name="Google Shape;268;p11"/>
            <p:cNvSpPr/>
            <p:nvPr/>
          </p:nvSpPr>
          <p:spPr>
            <a:xfrm>
              <a:off x="3660357" y="242106"/>
              <a:ext cx="2743500" cy="7288200"/>
            </a:xfrm>
            <a:prstGeom prst="rect">
              <a:avLst/>
            </a:prstGeom>
            <a:solidFill>
              <a:srgbClr val="708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1"/>
            <p:cNvSpPr/>
            <p:nvPr/>
          </p:nvSpPr>
          <p:spPr>
            <a:xfrm>
              <a:off x="3660364" y="6210523"/>
              <a:ext cx="2743500" cy="1319700"/>
            </a:xfrm>
            <a:prstGeom prst="rect">
              <a:avLst/>
            </a:prstGeom>
            <a:solidFill>
              <a:srgbClr val="BDDA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0" name="Google Shape;270;p11"/>
            <p:cNvPicPr preferRelativeResize="0"/>
            <p:nvPr/>
          </p:nvPicPr>
          <p:blipFill rotWithShape="1">
            <a:blip r:embed="rId3">
              <a:alphaModFix amt="20000"/>
            </a:blip>
            <a:srcRect b="11287" l="48542" r="28032" t="12288"/>
            <a:stretch/>
          </p:blipFill>
          <p:spPr>
            <a:xfrm>
              <a:off x="3654546" y="242925"/>
              <a:ext cx="2740301" cy="5967399"/>
            </a:xfrm>
            <a:prstGeom prst="rect">
              <a:avLst/>
            </a:prstGeom>
            <a:noFill/>
            <a:ln>
              <a:noFill/>
            </a:ln>
          </p:spPr>
        </p:pic>
      </p:grpSp>
      <p:sp>
        <p:nvSpPr>
          <p:cNvPr id="271" name="Google Shape;271;p11"/>
          <p:cNvSpPr/>
          <p:nvPr/>
        </p:nvSpPr>
        <p:spPr>
          <a:xfrm>
            <a:off x="7016275" y="242100"/>
            <a:ext cx="2743500" cy="7257600"/>
          </a:xfrm>
          <a:prstGeom prst="rect">
            <a:avLst/>
          </a:prstGeom>
          <a:solidFill>
            <a:srgbClr val="E26A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1"/>
          <p:cNvSpPr/>
          <p:nvPr/>
        </p:nvSpPr>
        <p:spPr>
          <a:xfrm>
            <a:off x="7016275" y="6210525"/>
            <a:ext cx="2743500" cy="1315500"/>
          </a:xfrm>
          <a:prstGeom prst="rect">
            <a:avLst/>
          </a:prstGeom>
          <a:solidFill>
            <a:srgbClr val="ABB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3" name="Google Shape;273;p11"/>
          <p:cNvPicPr preferRelativeResize="0"/>
          <p:nvPr/>
        </p:nvPicPr>
        <p:blipFill rotWithShape="1">
          <a:blip r:embed="rId4">
            <a:alphaModFix amt="20000"/>
          </a:blip>
          <a:srcRect b="23491" l="34280" r="22858" t="14296"/>
          <a:stretch/>
        </p:blipFill>
        <p:spPr>
          <a:xfrm>
            <a:off x="7010244" y="242100"/>
            <a:ext cx="2740299" cy="5967401"/>
          </a:xfrm>
          <a:prstGeom prst="rect">
            <a:avLst/>
          </a:prstGeom>
          <a:noFill/>
          <a:ln>
            <a:noFill/>
          </a:ln>
        </p:spPr>
      </p:pic>
      <p:pic>
        <p:nvPicPr>
          <p:cNvPr id="274" name="Google Shape;274;p11"/>
          <p:cNvPicPr preferRelativeResize="0"/>
          <p:nvPr/>
        </p:nvPicPr>
        <p:blipFill rotWithShape="1">
          <a:blip r:embed="rId5">
            <a:alphaModFix/>
          </a:blip>
          <a:srcRect b="31083" l="29767" r="29230" t="39331"/>
          <a:stretch/>
        </p:blipFill>
        <p:spPr>
          <a:xfrm>
            <a:off x="306225" y="6210600"/>
            <a:ext cx="2740301" cy="1319698"/>
          </a:xfrm>
          <a:prstGeom prst="rect">
            <a:avLst/>
          </a:prstGeom>
          <a:noFill/>
          <a:ln>
            <a:noFill/>
          </a:ln>
        </p:spPr>
      </p:pic>
      <p:pic>
        <p:nvPicPr>
          <p:cNvPr id="275" name="Google Shape;275;p11"/>
          <p:cNvPicPr preferRelativeResize="0"/>
          <p:nvPr/>
        </p:nvPicPr>
        <p:blipFill rotWithShape="1">
          <a:blip r:embed="rId6">
            <a:alphaModFix/>
          </a:blip>
          <a:srcRect b="41759" l="35851" r="14670" t="22426"/>
          <a:stretch/>
        </p:blipFill>
        <p:spPr>
          <a:xfrm>
            <a:off x="3657450" y="6202100"/>
            <a:ext cx="2749302" cy="1328201"/>
          </a:xfrm>
          <a:prstGeom prst="rect">
            <a:avLst/>
          </a:prstGeom>
          <a:noFill/>
          <a:ln>
            <a:noFill/>
          </a:ln>
        </p:spPr>
      </p:pic>
      <p:pic>
        <p:nvPicPr>
          <p:cNvPr id="276" name="Google Shape;276;p11"/>
          <p:cNvPicPr preferRelativeResize="0"/>
          <p:nvPr/>
        </p:nvPicPr>
        <p:blipFill rotWithShape="1">
          <a:blip r:embed="rId7">
            <a:alphaModFix/>
          </a:blip>
          <a:srcRect b="44740" l="1173" r="1823" t="24120"/>
          <a:stretch/>
        </p:blipFill>
        <p:spPr>
          <a:xfrm>
            <a:off x="7016050" y="6206350"/>
            <a:ext cx="2740299" cy="13197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3.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slideLayout" Target="../slideLayouts/slideLayout8.xml"/><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42870" y="672482"/>
            <a:ext cx="9372600" cy="865500"/>
          </a:xfrm>
          <a:prstGeom prst="rect">
            <a:avLst/>
          </a:prstGeom>
          <a:noFill/>
          <a:ln>
            <a:noFill/>
          </a:ln>
        </p:spPr>
        <p:txBody>
          <a:bodyPr anchorCtr="0" anchor="t" bIns="113100" lIns="113100" spcFirstLastPara="1" rIns="113100" wrap="square" tIns="113100">
            <a:noAutofit/>
          </a:bodyPr>
          <a:lstStyle>
            <a:lvl1pPr lvl="0">
              <a:spcBef>
                <a:spcPts val="0"/>
              </a:spcBef>
              <a:spcAft>
                <a:spcPts val="0"/>
              </a:spcAft>
              <a:buClr>
                <a:schemeClr val="dk1"/>
              </a:buClr>
              <a:buSzPts val="3500"/>
              <a:buFont typeface="Century Gothic"/>
              <a:buNone/>
              <a:defRPr b="1" sz="3500">
                <a:solidFill>
                  <a:schemeClr val="dk1"/>
                </a:solidFill>
                <a:latin typeface="Century Gothic"/>
                <a:ea typeface="Century Gothic"/>
                <a:cs typeface="Century Gothic"/>
                <a:sym typeface="Century Gothic"/>
              </a:defRPr>
            </a:lvl1pPr>
            <a:lvl2pPr lvl="1">
              <a:spcBef>
                <a:spcPts val="0"/>
              </a:spcBef>
              <a:spcAft>
                <a:spcPts val="0"/>
              </a:spcAft>
              <a:buClr>
                <a:schemeClr val="dk1"/>
              </a:buClr>
              <a:buSzPts val="3500"/>
              <a:buFont typeface="Century Gothic"/>
              <a:buNone/>
              <a:defRPr sz="3500">
                <a:solidFill>
                  <a:schemeClr val="dk1"/>
                </a:solidFill>
                <a:latin typeface="Century Gothic"/>
                <a:ea typeface="Century Gothic"/>
                <a:cs typeface="Century Gothic"/>
                <a:sym typeface="Century Gothic"/>
              </a:defRPr>
            </a:lvl2pPr>
            <a:lvl3pPr lvl="2">
              <a:spcBef>
                <a:spcPts val="0"/>
              </a:spcBef>
              <a:spcAft>
                <a:spcPts val="0"/>
              </a:spcAft>
              <a:buClr>
                <a:schemeClr val="dk1"/>
              </a:buClr>
              <a:buSzPts val="3500"/>
              <a:buFont typeface="Century Gothic"/>
              <a:buNone/>
              <a:defRPr sz="3500">
                <a:solidFill>
                  <a:schemeClr val="dk1"/>
                </a:solidFill>
                <a:latin typeface="Century Gothic"/>
                <a:ea typeface="Century Gothic"/>
                <a:cs typeface="Century Gothic"/>
                <a:sym typeface="Century Gothic"/>
              </a:defRPr>
            </a:lvl3pPr>
            <a:lvl4pPr lvl="3">
              <a:spcBef>
                <a:spcPts val="0"/>
              </a:spcBef>
              <a:spcAft>
                <a:spcPts val="0"/>
              </a:spcAft>
              <a:buClr>
                <a:schemeClr val="dk1"/>
              </a:buClr>
              <a:buSzPts val="3500"/>
              <a:buFont typeface="Century Gothic"/>
              <a:buNone/>
              <a:defRPr sz="3500">
                <a:solidFill>
                  <a:schemeClr val="dk1"/>
                </a:solidFill>
                <a:latin typeface="Century Gothic"/>
                <a:ea typeface="Century Gothic"/>
                <a:cs typeface="Century Gothic"/>
                <a:sym typeface="Century Gothic"/>
              </a:defRPr>
            </a:lvl4pPr>
            <a:lvl5pPr lvl="4">
              <a:spcBef>
                <a:spcPts val="0"/>
              </a:spcBef>
              <a:spcAft>
                <a:spcPts val="0"/>
              </a:spcAft>
              <a:buClr>
                <a:schemeClr val="dk1"/>
              </a:buClr>
              <a:buSzPts val="3500"/>
              <a:buFont typeface="Century Gothic"/>
              <a:buNone/>
              <a:defRPr sz="3500">
                <a:solidFill>
                  <a:schemeClr val="dk1"/>
                </a:solidFill>
                <a:latin typeface="Century Gothic"/>
                <a:ea typeface="Century Gothic"/>
                <a:cs typeface="Century Gothic"/>
                <a:sym typeface="Century Gothic"/>
              </a:defRPr>
            </a:lvl5pPr>
            <a:lvl6pPr lvl="5">
              <a:spcBef>
                <a:spcPts val="0"/>
              </a:spcBef>
              <a:spcAft>
                <a:spcPts val="0"/>
              </a:spcAft>
              <a:buClr>
                <a:schemeClr val="dk1"/>
              </a:buClr>
              <a:buSzPts val="3500"/>
              <a:buFont typeface="Century Gothic"/>
              <a:buNone/>
              <a:defRPr sz="3500">
                <a:solidFill>
                  <a:schemeClr val="dk1"/>
                </a:solidFill>
                <a:latin typeface="Century Gothic"/>
                <a:ea typeface="Century Gothic"/>
                <a:cs typeface="Century Gothic"/>
                <a:sym typeface="Century Gothic"/>
              </a:defRPr>
            </a:lvl6pPr>
            <a:lvl7pPr lvl="6">
              <a:spcBef>
                <a:spcPts val="0"/>
              </a:spcBef>
              <a:spcAft>
                <a:spcPts val="0"/>
              </a:spcAft>
              <a:buClr>
                <a:schemeClr val="dk1"/>
              </a:buClr>
              <a:buSzPts val="3500"/>
              <a:buFont typeface="Century Gothic"/>
              <a:buNone/>
              <a:defRPr sz="3500">
                <a:solidFill>
                  <a:schemeClr val="dk1"/>
                </a:solidFill>
                <a:latin typeface="Century Gothic"/>
                <a:ea typeface="Century Gothic"/>
                <a:cs typeface="Century Gothic"/>
                <a:sym typeface="Century Gothic"/>
              </a:defRPr>
            </a:lvl7pPr>
            <a:lvl8pPr lvl="7">
              <a:spcBef>
                <a:spcPts val="0"/>
              </a:spcBef>
              <a:spcAft>
                <a:spcPts val="0"/>
              </a:spcAft>
              <a:buClr>
                <a:schemeClr val="dk1"/>
              </a:buClr>
              <a:buSzPts val="3500"/>
              <a:buFont typeface="Century Gothic"/>
              <a:buNone/>
              <a:defRPr sz="3500">
                <a:solidFill>
                  <a:schemeClr val="dk1"/>
                </a:solidFill>
                <a:latin typeface="Century Gothic"/>
                <a:ea typeface="Century Gothic"/>
                <a:cs typeface="Century Gothic"/>
                <a:sym typeface="Century Gothic"/>
              </a:defRPr>
            </a:lvl8pPr>
            <a:lvl9pPr lvl="8">
              <a:spcBef>
                <a:spcPts val="0"/>
              </a:spcBef>
              <a:spcAft>
                <a:spcPts val="0"/>
              </a:spcAft>
              <a:buClr>
                <a:schemeClr val="dk1"/>
              </a:buClr>
              <a:buSzPts val="3500"/>
              <a:buFont typeface="Century Gothic"/>
              <a:buNone/>
              <a:defRPr sz="3500">
                <a:solidFill>
                  <a:schemeClr val="dk1"/>
                </a:solidFill>
                <a:latin typeface="Century Gothic"/>
                <a:ea typeface="Century Gothic"/>
                <a:cs typeface="Century Gothic"/>
                <a:sym typeface="Century Gothic"/>
              </a:defRPr>
            </a:lvl9pPr>
          </a:lstStyle>
          <a:p/>
        </p:txBody>
      </p:sp>
      <p:sp>
        <p:nvSpPr>
          <p:cNvPr id="7" name="Google Shape;7;p1"/>
          <p:cNvSpPr txBox="1"/>
          <p:nvPr>
            <p:ph idx="1" type="body"/>
          </p:nvPr>
        </p:nvSpPr>
        <p:spPr>
          <a:xfrm>
            <a:off x="342870" y="1741518"/>
            <a:ext cx="9372600" cy="5162700"/>
          </a:xfrm>
          <a:prstGeom prst="rect">
            <a:avLst/>
          </a:prstGeom>
          <a:noFill/>
          <a:ln>
            <a:noFill/>
          </a:ln>
        </p:spPr>
        <p:txBody>
          <a:bodyPr anchorCtr="0" anchor="t" bIns="113100" lIns="113100" spcFirstLastPara="1" rIns="113100" wrap="square" tIns="113100">
            <a:noAutofit/>
          </a:bodyPr>
          <a:lstStyle>
            <a:lvl1pPr indent="-368300" lvl="0" marL="457200">
              <a:lnSpc>
                <a:spcPct val="115000"/>
              </a:lnSpc>
              <a:spcBef>
                <a:spcPts val="0"/>
              </a:spcBef>
              <a:spcAft>
                <a:spcPts val="0"/>
              </a:spcAft>
              <a:buClr>
                <a:schemeClr val="dk2"/>
              </a:buClr>
              <a:buSzPts val="2200"/>
              <a:buFont typeface="Calibri"/>
              <a:buChar char="●"/>
              <a:defRPr sz="2200">
                <a:solidFill>
                  <a:schemeClr val="dk2"/>
                </a:solidFill>
                <a:latin typeface="Calibri"/>
                <a:ea typeface="Calibri"/>
                <a:cs typeface="Calibri"/>
                <a:sym typeface="Calibri"/>
              </a:defRPr>
            </a:lvl1pPr>
            <a:lvl2pPr indent="-336550" lvl="1" marL="914400">
              <a:lnSpc>
                <a:spcPct val="115000"/>
              </a:lnSpc>
              <a:spcBef>
                <a:spcPts val="2000"/>
              </a:spcBef>
              <a:spcAft>
                <a:spcPts val="0"/>
              </a:spcAft>
              <a:buClr>
                <a:schemeClr val="dk2"/>
              </a:buClr>
              <a:buSzPts val="1700"/>
              <a:buFont typeface="Calibri"/>
              <a:buChar char="○"/>
              <a:defRPr sz="1700">
                <a:solidFill>
                  <a:schemeClr val="dk2"/>
                </a:solidFill>
                <a:latin typeface="Calibri"/>
                <a:ea typeface="Calibri"/>
                <a:cs typeface="Calibri"/>
                <a:sym typeface="Calibri"/>
              </a:defRPr>
            </a:lvl2pPr>
            <a:lvl3pPr indent="-336550" lvl="2" marL="1371600">
              <a:lnSpc>
                <a:spcPct val="115000"/>
              </a:lnSpc>
              <a:spcBef>
                <a:spcPts val="2000"/>
              </a:spcBef>
              <a:spcAft>
                <a:spcPts val="0"/>
              </a:spcAft>
              <a:buClr>
                <a:schemeClr val="dk2"/>
              </a:buClr>
              <a:buSzPts val="1700"/>
              <a:buFont typeface="Calibri"/>
              <a:buChar char="■"/>
              <a:defRPr sz="1700">
                <a:solidFill>
                  <a:schemeClr val="dk2"/>
                </a:solidFill>
                <a:latin typeface="Calibri"/>
                <a:ea typeface="Calibri"/>
                <a:cs typeface="Calibri"/>
                <a:sym typeface="Calibri"/>
              </a:defRPr>
            </a:lvl3pPr>
            <a:lvl4pPr indent="-336550" lvl="3" marL="1828800">
              <a:lnSpc>
                <a:spcPct val="115000"/>
              </a:lnSpc>
              <a:spcBef>
                <a:spcPts val="2000"/>
              </a:spcBef>
              <a:spcAft>
                <a:spcPts val="0"/>
              </a:spcAft>
              <a:buClr>
                <a:schemeClr val="dk2"/>
              </a:buClr>
              <a:buSzPts val="1700"/>
              <a:buFont typeface="Calibri"/>
              <a:buChar char="●"/>
              <a:defRPr sz="1700">
                <a:solidFill>
                  <a:schemeClr val="dk2"/>
                </a:solidFill>
                <a:latin typeface="Calibri"/>
                <a:ea typeface="Calibri"/>
                <a:cs typeface="Calibri"/>
                <a:sym typeface="Calibri"/>
              </a:defRPr>
            </a:lvl4pPr>
            <a:lvl5pPr indent="-336550" lvl="4" marL="2286000">
              <a:lnSpc>
                <a:spcPct val="115000"/>
              </a:lnSpc>
              <a:spcBef>
                <a:spcPts val="2000"/>
              </a:spcBef>
              <a:spcAft>
                <a:spcPts val="0"/>
              </a:spcAft>
              <a:buClr>
                <a:schemeClr val="dk2"/>
              </a:buClr>
              <a:buSzPts val="1700"/>
              <a:buFont typeface="Calibri"/>
              <a:buChar char="○"/>
              <a:defRPr sz="1700">
                <a:solidFill>
                  <a:schemeClr val="dk2"/>
                </a:solidFill>
                <a:latin typeface="Calibri"/>
                <a:ea typeface="Calibri"/>
                <a:cs typeface="Calibri"/>
                <a:sym typeface="Calibri"/>
              </a:defRPr>
            </a:lvl5pPr>
            <a:lvl6pPr indent="-336550" lvl="5" marL="2743200">
              <a:lnSpc>
                <a:spcPct val="115000"/>
              </a:lnSpc>
              <a:spcBef>
                <a:spcPts val="2000"/>
              </a:spcBef>
              <a:spcAft>
                <a:spcPts val="0"/>
              </a:spcAft>
              <a:buClr>
                <a:schemeClr val="dk2"/>
              </a:buClr>
              <a:buSzPts val="1700"/>
              <a:buFont typeface="Calibri"/>
              <a:buChar char="■"/>
              <a:defRPr sz="1700">
                <a:solidFill>
                  <a:schemeClr val="dk2"/>
                </a:solidFill>
                <a:latin typeface="Calibri"/>
                <a:ea typeface="Calibri"/>
                <a:cs typeface="Calibri"/>
                <a:sym typeface="Calibri"/>
              </a:defRPr>
            </a:lvl6pPr>
            <a:lvl7pPr indent="-336550" lvl="6" marL="3200400">
              <a:lnSpc>
                <a:spcPct val="115000"/>
              </a:lnSpc>
              <a:spcBef>
                <a:spcPts val="2000"/>
              </a:spcBef>
              <a:spcAft>
                <a:spcPts val="0"/>
              </a:spcAft>
              <a:buClr>
                <a:schemeClr val="dk2"/>
              </a:buClr>
              <a:buSzPts val="1700"/>
              <a:buFont typeface="Calibri"/>
              <a:buChar char="●"/>
              <a:defRPr sz="1700">
                <a:solidFill>
                  <a:schemeClr val="dk2"/>
                </a:solidFill>
                <a:latin typeface="Calibri"/>
                <a:ea typeface="Calibri"/>
                <a:cs typeface="Calibri"/>
                <a:sym typeface="Calibri"/>
              </a:defRPr>
            </a:lvl7pPr>
            <a:lvl8pPr indent="-336550" lvl="7" marL="3657600">
              <a:lnSpc>
                <a:spcPct val="115000"/>
              </a:lnSpc>
              <a:spcBef>
                <a:spcPts val="2000"/>
              </a:spcBef>
              <a:spcAft>
                <a:spcPts val="0"/>
              </a:spcAft>
              <a:buClr>
                <a:schemeClr val="dk2"/>
              </a:buClr>
              <a:buSzPts val="1700"/>
              <a:buFont typeface="Calibri"/>
              <a:buChar char="○"/>
              <a:defRPr sz="1700">
                <a:solidFill>
                  <a:schemeClr val="dk2"/>
                </a:solidFill>
                <a:latin typeface="Calibri"/>
                <a:ea typeface="Calibri"/>
                <a:cs typeface="Calibri"/>
                <a:sym typeface="Calibri"/>
              </a:defRPr>
            </a:lvl8pPr>
            <a:lvl9pPr indent="-336550" lvl="8" marL="4114800">
              <a:lnSpc>
                <a:spcPct val="115000"/>
              </a:lnSpc>
              <a:spcBef>
                <a:spcPts val="2000"/>
              </a:spcBef>
              <a:spcAft>
                <a:spcPts val="2000"/>
              </a:spcAft>
              <a:buClr>
                <a:schemeClr val="dk2"/>
              </a:buClr>
              <a:buSzPts val="1700"/>
              <a:buFont typeface="Calibri"/>
              <a:buChar char="■"/>
              <a:defRPr sz="1700">
                <a:solidFill>
                  <a:schemeClr val="dk2"/>
                </a:solidFill>
                <a:latin typeface="Calibri"/>
                <a:ea typeface="Calibri"/>
                <a:cs typeface="Calibri"/>
                <a:sym typeface="Calibri"/>
              </a:defRPr>
            </a:lvl9pPr>
          </a:lstStyle>
          <a:p/>
        </p:txBody>
      </p:sp>
      <p:sp>
        <p:nvSpPr>
          <p:cNvPr id="8" name="Google Shape;8;p1"/>
          <p:cNvSpPr txBox="1"/>
          <p:nvPr>
            <p:ph idx="12" type="sldNum"/>
          </p:nvPr>
        </p:nvSpPr>
        <p:spPr>
          <a:xfrm>
            <a:off x="9319704" y="7046639"/>
            <a:ext cx="603600" cy="594900"/>
          </a:xfrm>
          <a:prstGeom prst="rect">
            <a:avLst/>
          </a:prstGeom>
          <a:noFill/>
          <a:ln>
            <a:noFill/>
          </a:ln>
        </p:spPr>
        <p:txBody>
          <a:bodyPr anchorCtr="0" anchor="ctr" bIns="113100" lIns="113100" spcFirstLastPara="1" rIns="113100" wrap="square" tIns="113100">
            <a:noAutofit/>
          </a:bodyPr>
          <a:lstStyle>
            <a:lvl1pPr lvl="0" algn="r">
              <a:buNone/>
              <a:defRPr sz="1200">
                <a:solidFill>
                  <a:schemeClr val="dk2"/>
                </a:solidFill>
              </a:defRPr>
            </a:lvl1pPr>
            <a:lvl2pPr lvl="1" algn="r">
              <a:buNone/>
              <a:defRPr sz="1200">
                <a:solidFill>
                  <a:schemeClr val="dk2"/>
                </a:solidFill>
              </a:defRPr>
            </a:lvl2pPr>
            <a:lvl3pPr lvl="2" algn="r">
              <a:buNone/>
              <a:defRPr sz="1200">
                <a:solidFill>
                  <a:schemeClr val="dk2"/>
                </a:solidFill>
              </a:defRPr>
            </a:lvl3pPr>
            <a:lvl4pPr lvl="3" algn="r">
              <a:buNone/>
              <a:defRPr sz="1200">
                <a:solidFill>
                  <a:schemeClr val="dk2"/>
                </a:solidFill>
              </a:defRPr>
            </a:lvl4pPr>
            <a:lvl5pPr lvl="4" algn="r">
              <a:buNone/>
              <a:defRPr sz="1200">
                <a:solidFill>
                  <a:schemeClr val="dk2"/>
                </a:solidFill>
              </a:defRPr>
            </a:lvl5pPr>
            <a:lvl6pPr lvl="5" algn="r">
              <a:buNone/>
              <a:defRPr sz="1200">
                <a:solidFill>
                  <a:schemeClr val="dk2"/>
                </a:solidFill>
              </a:defRPr>
            </a:lvl6pPr>
            <a:lvl7pPr lvl="6" algn="r">
              <a:buNone/>
              <a:defRPr sz="1200">
                <a:solidFill>
                  <a:schemeClr val="dk2"/>
                </a:solidFill>
              </a:defRPr>
            </a:lvl7pPr>
            <a:lvl8pPr lvl="7" algn="r">
              <a:buNone/>
              <a:defRPr sz="1200">
                <a:solidFill>
                  <a:schemeClr val="dk2"/>
                </a:solidFill>
              </a:defRPr>
            </a:lvl8pPr>
            <a:lvl9pPr lvl="8" algn="r">
              <a:buNone/>
              <a:defRPr sz="12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03" name="Shape 203"/>
        <p:cNvGrpSpPr/>
        <p:nvPr/>
      </p:nvGrpSpPr>
      <p:grpSpPr>
        <a:xfrm>
          <a:off x="0" y="0"/>
          <a:ext cx="0" cy="0"/>
          <a:chOff x="0" y="0"/>
          <a:chExt cx="0" cy="0"/>
        </a:xfrm>
      </p:grpSpPr>
      <p:sp>
        <p:nvSpPr>
          <p:cNvPr id="204" name="Google Shape;204;p8"/>
          <p:cNvSpPr txBox="1"/>
          <p:nvPr>
            <p:ph type="title"/>
          </p:nvPr>
        </p:nvSpPr>
        <p:spPr>
          <a:xfrm>
            <a:off x="342870" y="672482"/>
            <a:ext cx="9372600" cy="865500"/>
          </a:xfrm>
          <a:prstGeom prst="rect">
            <a:avLst/>
          </a:prstGeom>
          <a:noFill/>
          <a:ln>
            <a:noFill/>
          </a:ln>
        </p:spPr>
        <p:txBody>
          <a:bodyPr anchorCtr="0" anchor="t" bIns="113100" lIns="113100" spcFirstLastPara="1" rIns="113100" wrap="square" tIns="113100">
            <a:noAutofit/>
          </a:bodyPr>
          <a:lstStyle>
            <a:lvl1pPr lvl="0" rtl="0">
              <a:spcBef>
                <a:spcPts val="0"/>
              </a:spcBef>
              <a:spcAft>
                <a:spcPts val="0"/>
              </a:spcAft>
              <a:buClr>
                <a:schemeClr val="dk1"/>
              </a:buClr>
              <a:buSzPts val="3500"/>
              <a:buFont typeface="Calibri"/>
              <a:buNone/>
              <a:defRPr b="1" sz="3500">
                <a:solidFill>
                  <a:schemeClr val="dk1"/>
                </a:solidFill>
                <a:latin typeface="Calibri"/>
                <a:ea typeface="Calibri"/>
                <a:cs typeface="Calibri"/>
                <a:sym typeface="Calibri"/>
              </a:defRPr>
            </a:lvl1pPr>
            <a:lvl2pPr lvl="1" rtl="0">
              <a:spcBef>
                <a:spcPts val="0"/>
              </a:spcBef>
              <a:spcAft>
                <a:spcPts val="0"/>
              </a:spcAft>
              <a:buClr>
                <a:schemeClr val="dk1"/>
              </a:buClr>
              <a:buSzPts val="3500"/>
              <a:buFont typeface="Century Gothic"/>
              <a:buNone/>
              <a:defRPr sz="3500">
                <a:solidFill>
                  <a:schemeClr val="dk1"/>
                </a:solidFill>
                <a:latin typeface="Century Gothic"/>
                <a:ea typeface="Century Gothic"/>
                <a:cs typeface="Century Gothic"/>
                <a:sym typeface="Century Gothic"/>
              </a:defRPr>
            </a:lvl2pPr>
            <a:lvl3pPr lvl="2" rtl="0">
              <a:spcBef>
                <a:spcPts val="0"/>
              </a:spcBef>
              <a:spcAft>
                <a:spcPts val="0"/>
              </a:spcAft>
              <a:buClr>
                <a:schemeClr val="dk1"/>
              </a:buClr>
              <a:buSzPts val="3500"/>
              <a:buFont typeface="Century Gothic"/>
              <a:buNone/>
              <a:defRPr sz="3500">
                <a:solidFill>
                  <a:schemeClr val="dk1"/>
                </a:solidFill>
                <a:latin typeface="Century Gothic"/>
                <a:ea typeface="Century Gothic"/>
                <a:cs typeface="Century Gothic"/>
                <a:sym typeface="Century Gothic"/>
              </a:defRPr>
            </a:lvl3pPr>
            <a:lvl4pPr lvl="3" rtl="0">
              <a:spcBef>
                <a:spcPts val="0"/>
              </a:spcBef>
              <a:spcAft>
                <a:spcPts val="0"/>
              </a:spcAft>
              <a:buClr>
                <a:schemeClr val="dk1"/>
              </a:buClr>
              <a:buSzPts val="3500"/>
              <a:buFont typeface="Century Gothic"/>
              <a:buNone/>
              <a:defRPr sz="3500">
                <a:solidFill>
                  <a:schemeClr val="dk1"/>
                </a:solidFill>
                <a:latin typeface="Century Gothic"/>
                <a:ea typeface="Century Gothic"/>
                <a:cs typeface="Century Gothic"/>
                <a:sym typeface="Century Gothic"/>
              </a:defRPr>
            </a:lvl4pPr>
            <a:lvl5pPr lvl="4" rtl="0">
              <a:spcBef>
                <a:spcPts val="0"/>
              </a:spcBef>
              <a:spcAft>
                <a:spcPts val="0"/>
              </a:spcAft>
              <a:buClr>
                <a:schemeClr val="dk1"/>
              </a:buClr>
              <a:buSzPts val="3500"/>
              <a:buFont typeface="Century Gothic"/>
              <a:buNone/>
              <a:defRPr sz="3500">
                <a:solidFill>
                  <a:schemeClr val="dk1"/>
                </a:solidFill>
                <a:latin typeface="Century Gothic"/>
                <a:ea typeface="Century Gothic"/>
                <a:cs typeface="Century Gothic"/>
                <a:sym typeface="Century Gothic"/>
              </a:defRPr>
            </a:lvl5pPr>
            <a:lvl6pPr lvl="5" rtl="0">
              <a:spcBef>
                <a:spcPts val="0"/>
              </a:spcBef>
              <a:spcAft>
                <a:spcPts val="0"/>
              </a:spcAft>
              <a:buClr>
                <a:schemeClr val="dk1"/>
              </a:buClr>
              <a:buSzPts val="3500"/>
              <a:buFont typeface="Century Gothic"/>
              <a:buNone/>
              <a:defRPr sz="3500">
                <a:solidFill>
                  <a:schemeClr val="dk1"/>
                </a:solidFill>
                <a:latin typeface="Century Gothic"/>
                <a:ea typeface="Century Gothic"/>
                <a:cs typeface="Century Gothic"/>
                <a:sym typeface="Century Gothic"/>
              </a:defRPr>
            </a:lvl6pPr>
            <a:lvl7pPr lvl="6" rtl="0">
              <a:spcBef>
                <a:spcPts val="0"/>
              </a:spcBef>
              <a:spcAft>
                <a:spcPts val="0"/>
              </a:spcAft>
              <a:buClr>
                <a:schemeClr val="dk1"/>
              </a:buClr>
              <a:buSzPts val="3500"/>
              <a:buFont typeface="Century Gothic"/>
              <a:buNone/>
              <a:defRPr sz="3500">
                <a:solidFill>
                  <a:schemeClr val="dk1"/>
                </a:solidFill>
                <a:latin typeface="Century Gothic"/>
                <a:ea typeface="Century Gothic"/>
                <a:cs typeface="Century Gothic"/>
                <a:sym typeface="Century Gothic"/>
              </a:defRPr>
            </a:lvl7pPr>
            <a:lvl8pPr lvl="7" rtl="0">
              <a:spcBef>
                <a:spcPts val="0"/>
              </a:spcBef>
              <a:spcAft>
                <a:spcPts val="0"/>
              </a:spcAft>
              <a:buClr>
                <a:schemeClr val="dk1"/>
              </a:buClr>
              <a:buSzPts val="3500"/>
              <a:buFont typeface="Century Gothic"/>
              <a:buNone/>
              <a:defRPr sz="3500">
                <a:solidFill>
                  <a:schemeClr val="dk1"/>
                </a:solidFill>
                <a:latin typeface="Century Gothic"/>
                <a:ea typeface="Century Gothic"/>
                <a:cs typeface="Century Gothic"/>
                <a:sym typeface="Century Gothic"/>
              </a:defRPr>
            </a:lvl8pPr>
            <a:lvl9pPr lvl="8" rtl="0">
              <a:spcBef>
                <a:spcPts val="0"/>
              </a:spcBef>
              <a:spcAft>
                <a:spcPts val="0"/>
              </a:spcAft>
              <a:buClr>
                <a:schemeClr val="dk1"/>
              </a:buClr>
              <a:buSzPts val="3500"/>
              <a:buFont typeface="Century Gothic"/>
              <a:buNone/>
              <a:defRPr sz="3500">
                <a:solidFill>
                  <a:schemeClr val="dk1"/>
                </a:solidFill>
                <a:latin typeface="Century Gothic"/>
                <a:ea typeface="Century Gothic"/>
                <a:cs typeface="Century Gothic"/>
                <a:sym typeface="Century Gothic"/>
              </a:defRPr>
            </a:lvl9pPr>
          </a:lstStyle>
          <a:p/>
        </p:txBody>
      </p:sp>
      <p:sp>
        <p:nvSpPr>
          <p:cNvPr id="205" name="Google Shape;205;p8"/>
          <p:cNvSpPr txBox="1"/>
          <p:nvPr>
            <p:ph idx="1" type="body"/>
          </p:nvPr>
        </p:nvSpPr>
        <p:spPr>
          <a:xfrm>
            <a:off x="342870" y="1741518"/>
            <a:ext cx="9372600" cy="5162700"/>
          </a:xfrm>
          <a:prstGeom prst="rect">
            <a:avLst/>
          </a:prstGeom>
          <a:noFill/>
          <a:ln>
            <a:noFill/>
          </a:ln>
        </p:spPr>
        <p:txBody>
          <a:bodyPr anchorCtr="0" anchor="t" bIns="113100" lIns="113100" spcFirstLastPara="1" rIns="113100" wrap="square" tIns="113100">
            <a:noAutofit/>
          </a:bodyPr>
          <a:lstStyle>
            <a:lvl1pPr indent="-298450" lvl="0" marL="457200" rtl="0">
              <a:lnSpc>
                <a:spcPct val="114000"/>
              </a:lnSpc>
              <a:spcBef>
                <a:spcPts val="0"/>
              </a:spcBef>
              <a:spcAft>
                <a:spcPts val="0"/>
              </a:spcAft>
              <a:buClr>
                <a:srgbClr val="FFFFFF"/>
              </a:buClr>
              <a:buSzPts val="1100"/>
              <a:buFont typeface="Calibri"/>
              <a:buChar char="●"/>
              <a:defRPr sz="1100">
                <a:solidFill>
                  <a:srgbClr val="FFFFFF"/>
                </a:solidFill>
                <a:latin typeface="Calibri"/>
                <a:ea typeface="Calibri"/>
                <a:cs typeface="Calibri"/>
                <a:sym typeface="Calibri"/>
              </a:defRPr>
            </a:lvl1pPr>
            <a:lvl2pPr indent="-298450" lvl="1" marL="914400" rtl="0">
              <a:lnSpc>
                <a:spcPct val="114000"/>
              </a:lnSpc>
              <a:spcBef>
                <a:spcPts val="300"/>
              </a:spcBef>
              <a:spcAft>
                <a:spcPts val="0"/>
              </a:spcAft>
              <a:buClr>
                <a:srgbClr val="FFFFFF"/>
              </a:buClr>
              <a:buSzPts val="1100"/>
              <a:buFont typeface="Calibri"/>
              <a:buChar char="○"/>
              <a:defRPr sz="1100">
                <a:solidFill>
                  <a:srgbClr val="FFFFFF"/>
                </a:solidFill>
                <a:latin typeface="Calibri"/>
                <a:ea typeface="Calibri"/>
                <a:cs typeface="Calibri"/>
                <a:sym typeface="Calibri"/>
              </a:defRPr>
            </a:lvl2pPr>
            <a:lvl3pPr indent="-298450" lvl="2" marL="1371600" rtl="0">
              <a:lnSpc>
                <a:spcPct val="114000"/>
              </a:lnSpc>
              <a:spcBef>
                <a:spcPts val="300"/>
              </a:spcBef>
              <a:spcAft>
                <a:spcPts val="0"/>
              </a:spcAft>
              <a:buClr>
                <a:srgbClr val="FFFFFF"/>
              </a:buClr>
              <a:buSzPts val="1100"/>
              <a:buFont typeface="Calibri"/>
              <a:buChar char="■"/>
              <a:defRPr sz="1100">
                <a:solidFill>
                  <a:srgbClr val="FFFFFF"/>
                </a:solidFill>
                <a:latin typeface="Calibri"/>
                <a:ea typeface="Calibri"/>
                <a:cs typeface="Calibri"/>
                <a:sym typeface="Calibri"/>
              </a:defRPr>
            </a:lvl3pPr>
            <a:lvl4pPr indent="-298450" lvl="3" marL="1828800" rtl="0">
              <a:lnSpc>
                <a:spcPct val="114000"/>
              </a:lnSpc>
              <a:spcBef>
                <a:spcPts val="300"/>
              </a:spcBef>
              <a:spcAft>
                <a:spcPts val="0"/>
              </a:spcAft>
              <a:buClr>
                <a:srgbClr val="FFFFFF"/>
              </a:buClr>
              <a:buSzPts val="1100"/>
              <a:buFont typeface="Calibri"/>
              <a:buChar char="●"/>
              <a:defRPr sz="1100">
                <a:solidFill>
                  <a:srgbClr val="FFFFFF"/>
                </a:solidFill>
                <a:latin typeface="Calibri"/>
                <a:ea typeface="Calibri"/>
                <a:cs typeface="Calibri"/>
                <a:sym typeface="Calibri"/>
              </a:defRPr>
            </a:lvl4pPr>
            <a:lvl5pPr indent="-298450" lvl="4" marL="2286000" rtl="0">
              <a:lnSpc>
                <a:spcPct val="114000"/>
              </a:lnSpc>
              <a:spcBef>
                <a:spcPts val="300"/>
              </a:spcBef>
              <a:spcAft>
                <a:spcPts val="0"/>
              </a:spcAft>
              <a:buClr>
                <a:srgbClr val="FFFFFF"/>
              </a:buClr>
              <a:buSzPts val="1100"/>
              <a:buFont typeface="Calibri"/>
              <a:buChar char="○"/>
              <a:defRPr sz="1100">
                <a:solidFill>
                  <a:srgbClr val="FFFFFF"/>
                </a:solidFill>
                <a:latin typeface="Calibri"/>
                <a:ea typeface="Calibri"/>
                <a:cs typeface="Calibri"/>
                <a:sym typeface="Calibri"/>
              </a:defRPr>
            </a:lvl5pPr>
            <a:lvl6pPr indent="-298450" lvl="5" marL="2743200" rtl="0">
              <a:lnSpc>
                <a:spcPct val="114000"/>
              </a:lnSpc>
              <a:spcBef>
                <a:spcPts val="300"/>
              </a:spcBef>
              <a:spcAft>
                <a:spcPts val="0"/>
              </a:spcAft>
              <a:buClr>
                <a:srgbClr val="FFFFFF"/>
              </a:buClr>
              <a:buSzPts val="1100"/>
              <a:buFont typeface="Calibri"/>
              <a:buChar char="■"/>
              <a:defRPr sz="1100">
                <a:solidFill>
                  <a:srgbClr val="FFFFFF"/>
                </a:solidFill>
                <a:latin typeface="Calibri"/>
                <a:ea typeface="Calibri"/>
                <a:cs typeface="Calibri"/>
                <a:sym typeface="Calibri"/>
              </a:defRPr>
            </a:lvl6pPr>
            <a:lvl7pPr indent="-298450" lvl="6" marL="3200400" rtl="0">
              <a:lnSpc>
                <a:spcPct val="114000"/>
              </a:lnSpc>
              <a:spcBef>
                <a:spcPts val="300"/>
              </a:spcBef>
              <a:spcAft>
                <a:spcPts val="0"/>
              </a:spcAft>
              <a:buClr>
                <a:srgbClr val="FFFFFF"/>
              </a:buClr>
              <a:buSzPts val="1100"/>
              <a:buFont typeface="Calibri"/>
              <a:buChar char="●"/>
              <a:defRPr sz="1100">
                <a:solidFill>
                  <a:srgbClr val="FFFFFF"/>
                </a:solidFill>
                <a:latin typeface="Calibri"/>
                <a:ea typeface="Calibri"/>
                <a:cs typeface="Calibri"/>
                <a:sym typeface="Calibri"/>
              </a:defRPr>
            </a:lvl7pPr>
            <a:lvl8pPr indent="-298450" lvl="7" marL="3657600" rtl="0">
              <a:lnSpc>
                <a:spcPct val="114000"/>
              </a:lnSpc>
              <a:spcBef>
                <a:spcPts val="300"/>
              </a:spcBef>
              <a:spcAft>
                <a:spcPts val="0"/>
              </a:spcAft>
              <a:buClr>
                <a:srgbClr val="FFFFFF"/>
              </a:buClr>
              <a:buSzPts val="1100"/>
              <a:buFont typeface="Calibri"/>
              <a:buChar char="○"/>
              <a:defRPr sz="1100">
                <a:solidFill>
                  <a:srgbClr val="FFFFFF"/>
                </a:solidFill>
                <a:latin typeface="Calibri"/>
                <a:ea typeface="Calibri"/>
                <a:cs typeface="Calibri"/>
                <a:sym typeface="Calibri"/>
              </a:defRPr>
            </a:lvl8pPr>
            <a:lvl9pPr indent="-298450" lvl="8" marL="4114800" rtl="0">
              <a:lnSpc>
                <a:spcPct val="114000"/>
              </a:lnSpc>
              <a:spcBef>
                <a:spcPts val="300"/>
              </a:spcBef>
              <a:spcAft>
                <a:spcPts val="300"/>
              </a:spcAft>
              <a:buClr>
                <a:srgbClr val="FFFFFF"/>
              </a:buClr>
              <a:buSzPts val="1100"/>
              <a:buFont typeface="Calibri"/>
              <a:buChar char="■"/>
              <a:defRPr sz="1100">
                <a:solidFill>
                  <a:srgbClr val="FFFFFF"/>
                </a:solidFill>
                <a:latin typeface="Calibri"/>
                <a:ea typeface="Calibri"/>
                <a:cs typeface="Calibri"/>
                <a:sym typeface="Calibri"/>
              </a:defRPr>
            </a:lvl9pPr>
          </a:lstStyle>
          <a:p/>
        </p:txBody>
      </p:sp>
      <p:sp>
        <p:nvSpPr>
          <p:cNvPr id="206" name="Google Shape;206;p8"/>
          <p:cNvSpPr txBox="1"/>
          <p:nvPr>
            <p:ph idx="12" type="sldNum"/>
          </p:nvPr>
        </p:nvSpPr>
        <p:spPr>
          <a:xfrm>
            <a:off x="9319704" y="7046639"/>
            <a:ext cx="603600" cy="594900"/>
          </a:xfrm>
          <a:prstGeom prst="rect">
            <a:avLst/>
          </a:prstGeom>
          <a:noFill/>
          <a:ln>
            <a:noFill/>
          </a:ln>
        </p:spPr>
        <p:txBody>
          <a:bodyPr anchorCtr="0" anchor="ctr" bIns="113100" lIns="113100" spcFirstLastPara="1" rIns="113100" wrap="square" tIns="113100">
            <a:noAutofit/>
          </a:bodyPr>
          <a:lstStyle>
            <a:lvl1pPr lvl="0" rtl="0" algn="r">
              <a:buNone/>
              <a:defRPr sz="1200">
                <a:solidFill>
                  <a:schemeClr val="dk2"/>
                </a:solidFill>
              </a:defRPr>
            </a:lvl1pPr>
            <a:lvl2pPr lvl="1" rtl="0" algn="r">
              <a:buNone/>
              <a:defRPr sz="1200">
                <a:solidFill>
                  <a:schemeClr val="dk2"/>
                </a:solidFill>
              </a:defRPr>
            </a:lvl2pPr>
            <a:lvl3pPr lvl="2" rtl="0" algn="r">
              <a:buNone/>
              <a:defRPr sz="1200">
                <a:solidFill>
                  <a:schemeClr val="dk2"/>
                </a:solidFill>
              </a:defRPr>
            </a:lvl3pPr>
            <a:lvl4pPr lvl="3" rtl="0" algn="r">
              <a:buNone/>
              <a:defRPr sz="1200">
                <a:solidFill>
                  <a:schemeClr val="dk2"/>
                </a:solidFill>
              </a:defRPr>
            </a:lvl4pPr>
            <a:lvl5pPr lvl="4" rtl="0" algn="r">
              <a:buNone/>
              <a:defRPr sz="1200">
                <a:solidFill>
                  <a:schemeClr val="dk2"/>
                </a:solidFill>
              </a:defRPr>
            </a:lvl5pPr>
            <a:lvl6pPr lvl="5" rtl="0" algn="r">
              <a:buNone/>
              <a:defRPr sz="1200">
                <a:solidFill>
                  <a:schemeClr val="dk2"/>
                </a:solidFill>
              </a:defRPr>
            </a:lvl6pPr>
            <a:lvl7pPr lvl="6" rtl="0" algn="r">
              <a:buNone/>
              <a:defRPr sz="1200">
                <a:solidFill>
                  <a:schemeClr val="dk2"/>
                </a:solidFill>
              </a:defRPr>
            </a:lvl7pPr>
            <a:lvl8pPr lvl="7" rtl="0" algn="r">
              <a:buNone/>
              <a:defRPr sz="1200">
                <a:solidFill>
                  <a:schemeClr val="dk2"/>
                </a:solidFill>
              </a:defRPr>
            </a:lvl8pPr>
            <a:lvl9pPr lvl="8" rtl="0" algn="r">
              <a:buNone/>
              <a:defRPr sz="12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54" r:id="rId1"/>
    <p:sldLayoutId id="2147483655" r:id="rId2"/>
    <p:sldLayoutId id="2147483656" r:id="rId3"/>
    <p:sldLayoutId id="2147483657"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13"/>
          <p:cNvSpPr txBox="1"/>
          <p:nvPr/>
        </p:nvSpPr>
        <p:spPr>
          <a:xfrm>
            <a:off x="6954075" y="5838750"/>
            <a:ext cx="2789400" cy="1433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GB" sz="2200">
                <a:solidFill>
                  <a:schemeClr val="lt1"/>
                </a:solidFill>
                <a:latin typeface="Calibri"/>
                <a:ea typeface="Calibri"/>
                <a:cs typeface="Calibri"/>
                <a:sym typeface="Calibri"/>
              </a:rPr>
              <a:t>旨在提供广泛的语言发展和对PPS新到来的新兴双语课内容的重要获取.</a:t>
            </a:r>
            <a:endParaRPr sz="2200">
              <a:solidFill>
                <a:srgbClr val="FFFFFF"/>
              </a:solidFill>
              <a:latin typeface="Calibri"/>
              <a:ea typeface="Calibri"/>
              <a:cs typeface="Calibri"/>
              <a:sym typeface="Calibri"/>
            </a:endParaRPr>
          </a:p>
        </p:txBody>
      </p:sp>
      <p:sp>
        <p:nvSpPr>
          <p:cNvPr id="309" name="Google Shape;309;p13"/>
          <p:cNvSpPr txBox="1"/>
          <p:nvPr/>
        </p:nvSpPr>
        <p:spPr>
          <a:xfrm>
            <a:off x="7240900" y="3750500"/>
            <a:ext cx="2497800" cy="579300"/>
          </a:xfrm>
          <a:prstGeom prst="rect">
            <a:avLst/>
          </a:prstGeom>
          <a:solidFill>
            <a:srgbClr val="AD221B"/>
          </a:soli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800">
                <a:solidFill>
                  <a:schemeClr val="lt1"/>
                </a:solidFill>
                <a:latin typeface="Calibri"/>
                <a:ea typeface="Calibri"/>
                <a:cs typeface="Calibri"/>
                <a:sym typeface="Calibri"/>
              </a:rPr>
              <a:t>PPS 9–12年级合</a:t>
            </a:r>
            <a:endParaRPr b="1" sz="1800">
              <a:solidFill>
                <a:schemeClr val="lt1"/>
              </a:solidFill>
              <a:latin typeface="Calibri"/>
              <a:ea typeface="Calibri"/>
              <a:cs typeface="Calibri"/>
              <a:sym typeface="Calibri"/>
            </a:endParaRPr>
          </a:p>
          <a:p>
            <a:pPr indent="0" lvl="0" marL="0" rtl="0" algn="l">
              <a:spcBef>
                <a:spcPts val="0"/>
              </a:spcBef>
              <a:spcAft>
                <a:spcPts val="0"/>
              </a:spcAft>
              <a:buNone/>
            </a:pPr>
            <a:r>
              <a:rPr b="1" lang="en-GB" sz="1800">
                <a:solidFill>
                  <a:schemeClr val="lt1"/>
                </a:solidFill>
                <a:latin typeface="Calibri"/>
                <a:ea typeface="Calibri"/>
                <a:cs typeface="Calibri"/>
                <a:sym typeface="Calibri"/>
              </a:rPr>
              <a:t>符资格的学生们</a:t>
            </a:r>
            <a:endParaRPr b="1" sz="1800">
              <a:solidFill>
                <a:schemeClr val="lt1"/>
              </a:solidFill>
              <a:latin typeface="Calibri"/>
              <a:ea typeface="Calibri"/>
              <a:cs typeface="Calibri"/>
              <a:sym typeface="Calibri"/>
            </a:endParaRPr>
          </a:p>
        </p:txBody>
      </p:sp>
      <p:sp>
        <p:nvSpPr>
          <p:cNvPr id="310" name="Google Shape;310;p13"/>
          <p:cNvSpPr txBox="1"/>
          <p:nvPr/>
        </p:nvSpPr>
        <p:spPr>
          <a:xfrm>
            <a:off x="3634500" y="254275"/>
            <a:ext cx="2789400" cy="3997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i="1" lang="en-GB" sz="3600">
                <a:solidFill>
                  <a:schemeClr val="lt1"/>
                </a:solidFill>
                <a:latin typeface="Calibri"/>
                <a:ea typeface="Calibri"/>
                <a:cs typeface="Calibri"/>
                <a:sym typeface="Calibri"/>
              </a:rPr>
              <a:t>欢迎 </a:t>
            </a:r>
            <a:endParaRPr b="1" i="1" sz="3600">
              <a:solidFill>
                <a:schemeClr val="lt1"/>
              </a:solidFill>
              <a:latin typeface="Calibri"/>
              <a:ea typeface="Calibri"/>
              <a:cs typeface="Calibri"/>
              <a:sym typeface="Calibri"/>
            </a:endParaRPr>
          </a:p>
          <a:p>
            <a:pPr indent="0" lvl="0" marL="0" marR="0" rtl="0" algn="l">
              <a:lnSpc>
                <a:spcPct val="125000"/>
              </a:lnSpc>
              <a:spcBef>
                <a:spcPts val="0"/>
              </a:spcBef>
              <a:spcAft>
                <a:spcPts val="0"/>
              </a:spcAft>
              <a:buClr>
                <a:schemeClr val="dk1"/>
              </a:buClr>
              <a:buSzPts val="1100"/>
              <a:buFont typeface="Arial"/>
              <a:buNone/>
            </a:pPr>
            <a:r>
              <a:rPr lang="en-GB" sz="1800">
                <a:solidFill>
                  <a:schemeClr val="lt1"/>
                </a:solidFill>
                <a:latin typeface="Calibri"/>
                <a:ea typeface="Calibri"/>
                <a:cs typeface="Calibri"/>
                <a:sym typeface="Calibri"/>
              </a:rPr>
              <a:t>为了应对日益增长的为波特兰不断扩大的新兴双语群体提供更多教育选择的需要, PPS建立了波特兰国际学者学院(PISA). 我们的目标是创造一个支持性的学习环境, 鼓励和支持学生超越高中,大学和职业所需要的语言和学术基础。</a:t>
            </a:r>
            <a:endParaRPr b="1" i="1">
              <a:solidFill>
                <a:schemeClr val="lt1"/>
              </a:solidFill>
              <a:latin typeface="Calibri"/>
              <a:ea typeface="Calibri"/>
              <a:cs typeface="Calibri"/>
              <a:sym typeface="Calibri"/>
            </a:endParaRPr>
          </a:p>
          <a:p>
            <a:pPr indent="0" lvl="0" marL="0" marR="0" rtl="0" algn="l">
              <a:lnSpc>
                <a:spcPct val="125000"/>
              </a:lnSpc>
              <a:spcBef>
                <a:spcPts val="0"/>
              </a:spcBef>
              <a:spcAft>
                <a:spcPts val="0"/>
              </a:spcAft>
              <a:buClr>
                <a:schemeClr val="dk1"/>
              </a:buClr>
              <a:buSzPts val="1100"/>
              <a:buFont typeface="Arial"/>
              <a:buNone/>
            </a:pPr>
            <a:r>
              <a:t/>
            </a:r>
            <a:endParaRPr sz="1800">
              <a:solidFill>
                <a:schemeClr val="lt1"/>
              </a:solidFill>
              <a:latin typeface="Calibri"/>
              <a:ea typeface="Calibri"/>
              <a:cs typeface="Calibri"/>
              <a:sym typeface="Calibri"/>
            </a:endParaRPr>
          </a:p>
        </p:txBody>
      </p:sp>
      <p:sp>
        <p:nvSpPr>
          <p:cNvPr id="311" name="Google Shape;311;p13"/>
          <p:cNvSpPr txBox="1"/>
          <p:nvPr/>
        </p:nvSpPr>
        <p:spPr>
          <a:xfrm>
            <a:off x="3634500" y="6400800"/>
            <a:ext cx="2789400" cy="112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lang="en-GB" sz="1200">
                <a:latin typeface="Calibri"/>
                <a:ea typeface="Calibri"/>
                <a:cs typeface="Calibri"/>
                <a:sym typeface="Calibri"/>
              </a:rPr>
              <a:t>Portland International Scholars Academy </a:t>
            </a:r>
            <a:r>
              <a:rPr lang="en-GB" sz="1100">
                <a:solidFill>
                  <a:schemeClr val="dk1"/>
                </a:solidFill>
                <a:latin typeface="Calibri"/>
                <a:ea typeface="Calibri"/>
                <a:cs typeface="Calibri"/>
                <a:sym typeface="Calibri"/>
              </a:rPr>
              <a:t> 波特兰国际学者学院课程和注册信息, 联系:</a:t>
            </a:r>
            <a:endParaRPr sz="1100">
              <a:latin typeface="Calibri"/>
              <a:ea typeface="Calibri"/>
              <a:cs typeface="Calibri"/>
              <a:sym typeface="Calibri"/>
            </a:endParaRPr>
          </a:p>
          <a:p>
            <a:pPr indent="0" lvl="0" marL="0" marR="0" rtl="0" algn="l">
              <a:spcBef>
                <a:spcPts val="0"/>
              </a:spcBef>
              <a:spcAft>
                <a:spcPts val="0"/>
              </a:spcAft>
              <a:buClr>
                <a:schemeClr val="dk1"/>
              </a:buClr>
              <a:buSzPts val="1100"/>
              <a:buFont typeface="Arial"/>
              <a:buNone/>
            </a:pPr>
            <a:r>
              <a:rPr b="1" lang="en-GB" sz="1200">
                <a:solidFill>
                  <a:schemeClr val="dk1"/>
                </a:solidFill>
                <a:latin typeface="Calibri"/>
                <a:ea typeface="Calibri"/>
                <a:cs typeface="Calibri"/>
                <a:sym typeface="Calibri"/>
              </a:rPr>
              <a:t>Kerri West - 971-347-5916 or</a:t>
            </a:r>
            <a:br>
              <a:rPr b="1" lang="en-GB" sz="1200">
                <a:solidFill>
                  <a:schemeClr val="dk1"/>
                </a:solidFill>
                <a:latin typeface="Calibri"/>
                <a:ea typeface="Calibri"/>
                <a:cs typeface="Calibri"/>
                <a:sym typeface="Calibri"/>
              </a:rPr>
            </a:br>
            <a:r>
              <a:rPr b="1" lang="en-GB" sz="1200">
                <a:solidFill>
                  <a:schemeClr val="dk1"/>
                </a:solidFill>
                <a:latin typeface="Calibri"/>
                <a:ea typeface="Calibri"/>
                <a:cs typeface="Calibri"/>
                <a:sym typeface="Calibri"/>
              </a:rPr>
              <a:t>Chau Le  - 971-334-9363</a:t>
            </a:r>
            <a:endParaRPr b="1" sz="12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100"/>
              <a:buFont typeface="Arial"/>
              <a:buNone/>
            </a:pPr>
            <a:r>
              <a:rPr b="1" lang="en-GB" sz="1200">
                <a:solidFill>
                  <a:schemeClr val="dk1"/>
                </a:solidFill>
                <a:latin typeface="Calibri"/>
                <a:ea typeface="Calibri"/>
                <a:cs typeface="Calibri"/>
                <a:sym typeface="Calibri"/>
              </a:rPr>
              <a:t>pisa.pps.net</a:t>
            </a:r>
            <a:endParaRPr b="1"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t/>
            </a:r>
            <a:endParaRPr b="1" sz="1200">
              <a:latin typeface="Calibri"/>
              <a:ea typeface="Calibri"/>
              <a:cs typeface="Calibri"/>
              <a:sym typeface="Calibri"/>
            </a:endParaRPr>
          </a:p>
        </p:txBody>
      </p:sp>
      <p:sp>
        <p:nvSpPr>
          <p:cNvPr id="312" name="Google Shape;312;p13"/>
          <p:cNvSpPr txBox="1"/>
          <p:nvPr/>
        </p:nvSpPr>
        <p:spPr>
          <a:xfrm>
            <a:off x="295275" y="5483375"/>
            <a:ext cx="2786400" cy="719400"/>
          </a:xfrm>
          <a:prstGeom prst="rect">
            <a:avLst/>
          </a:prstGeom>
          <a:solidFill>
            <a:srgbClr val="FFFFFF">
              <a:alpha val="60000"/>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100"/>
              <a:buFont typeface="Arial"/>
              <a:buNone/>
            </a:pPr>
            <a:r>
              <a:rPr b="1" i="1" lang="en-GB" sz="1600">
                <a:latin typeface="Calibri"/>
                <a:ea typeface="Calibri"/>
                <a:cs typeface="Calibri"/>
                <a:sym typeface="Calibri"/>
              </a:rPr>
              <a:t>“PISA 是一个可以结交到来自</a:t>
            </a:r>
            <a:endParaRPr b="1" i="1" sz="1600">
              <a:latin typeface="Calibri"/>
              <a:ea typeface="Calibri"/>
              <a:cs typeface="Calibri"/>
              <a:sym typeface="Calibri"/>
            </a:endParaRPr>
          </a:p>
          <a:p>
            <a:pPr indent="0" lvl="0" marL="0" marR="0" rtl="0" algn="l">
              <a:spcBef>
                <a:spcPts val="0"/>
              </a:spcBef>
              <a:spcAft>
                <a:spcPts val="0"/>
              </a:spcAft>
              <a:buClr>
                <a:schemeClr val="dk1"/>
              </a:buClr>
              <a:buSzPts val="1100"/>
              <a:buFont typeface="Arial"/>
              <a:buNone/>
            </a:pPr>
            <a:r>
              <a:rPr b="1" i="1" lang="en-GB" sz="1600">
                <a:latin typeface="Calibri"/>
                <a:ea typeface="Calibri"/>
                <a:cs typeface="Calibri"/>
                <a:sym typeface="Calibri"/>
              </a:rPr>
              <a:t>世界各地的朋友的地方.”</a:t>
            </a:r>
            <a:endParaRPr b="1" i="1" sz="1600">
              <a:latin typeface="Calibri"/>
              <a:ea typeface="Calibri"/>
              <a:cs typeface="Calibri"/>
              <a:sym typeface="Calibri"/>
            </a:endParaRPr>
          </a:p>
        </p:txBody>
      </p:sp>
      <p:sp>
        <p:nvSpPr>
          <p:cNvPr id="313" name="Google Shape;313;p13"/>
          <p:cNvSpPr txBox="1"/>
          <p:nvPr/>
        </p:nvSpPr>
        <p:spPr>
          <a:xfrm>
            <a:off x="332775" y="254275"/>
            <a:ext cx="2789400" cy="5229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i="1" lang="en-GB" sz="1800">
                <a:solidFill>
                  <a:srgbClr val="FFFFFF"/>
                </a:solidFill>
                <a:latin typeface="Calibri"/>
                <a:ea typeface="Calibri"/>
                <a:cs typeface="Calibri"/>
                <a:sym typeface="Calibri"/>
              </a:rPr>
              <a:t>行政人员及教师</a:t>
            </a:r>
            <a:endParaRPr b="1" i="1" sz="1800">
              <a:solidFill>
                <a:srgbClr val="FFFFFF"/>
              </a:solidFill>
              <a:latin typeface="Calibri"/>
              <a:ea typeface="Calibri"/>
              <a:cs typeface="Calibri"/>
              <a:sym typeface="Calibri"/>
            </a:endParaRPr>
          </a:p>
          <a:p>
            <a:pPr indent="0" lvl="0" marL="0" marR="0" rtl="0" algn="l">
              <a:lnSpc>
                <a:spcPct val="115000"/>
              </a:lnSpc>
              <a:spcBef>
                <a:spcPts val="300"/>
              </a:spcBef>
              <a:spcAft>
                <a:spcPts val="0"/>
              </a:spcAft>
              <a:buNone/>
            </a:pPr>
            <a:r>
              <a:rPr lang="en-GB" sz="1800">
                <a:solidFill>
                  <a:srgbClr val="FFFFFF"/>
                </a:solidFill>
                <a:latin typeface="Calibri"/>
                <a:ea typeface="Calibri"/>
                <a:cs typeface="Calibri"/>
                <a:sym typeface="Calibri"/>
              </a:rPr>
              <a:t>我们的工作人员和行政人员都致力于我们的使命,并接受培训, 以满足学生群体的学术和文化需求。学生与老师的比率为学生提供了一个培育环境, 使他们能够以英语为母语, 并在日常学习中应用他们的新语言技能</a:t>
            </a:r>
            <a:r>
              <a:rPr lang="en-GB" sz="1800">
                <a:solidFill>
                  <a:srgbClr val="FFFFFF"/>
                </a:solidFill>
                <a:latin typeface="Calibri"/>
                <a:ea typeface="Calibri"/>
                <a:cs typeface="Calibri"/>
                <a:sym typeface="Calibri"/>
              </a:rPr>
              <a:t>。</a:t>
            </a:r>
            <a:endParaRPr b="1" i="1">
              <a:solidFill>
                <a:srgbClr val="FFFFFF"/>
              </a:solidFill>
              <a:latin typeface="Calibri"/>
              <a:ea typeface="Calibri"/>
              <a:cs typeface="Calibri"/>
              <a:sym typeface="Calibri"/>
            </a:endParaRPr>
          </a:p>
          <a:p>
            <a:pPr indent="0" lvl="0" marL="0" marR="0" rtl="0" algn="l">
              <a:lnSpc>
                <a:spcPct val="114000"/>
              </a:lnSpc>
              <a:spcBef>
                <a:spcPts val="1000"/>
              </a:spcBef>
              <a:spcAft>
                <a:spcPts val="0"/>
              </a:spcAft>
              <a:buClr>
                <a:schemeClr val="dk1"/>
              </a:buClr>
              <a:buSzPts val="1100"/>
              <a:buFont typeface="Arial"/>
              <a:buNone/>
            </a:pPr>
            <a:r>
              <a:rPr b="1" i="1" lang="en-GB" sz="1800">
                <a:solidFill>
                  <a:srgbClr val="FFFFFF"/>
                </a:solidFill>
                <a:latin typeface="Calibri"/>
                <a:ea typeface="Calibri"/>
                <a:cs typeface="Calibri"/>
                <a:sym typeface="Calibri"/>
              </a:rPr>
              <a:t>在教室里学习技术</a:t>
            </a:r>
            <a:endParaRPr b="1" i="1" sz="1800">
              <a:solidFill>
                <a:srgbClr val="FFFFFF"/>
              </a:solidFill>
              <a:latin typeface="Calibri"/>
              <a:ea typeface="Calibri"/>
              <a:cs typeface="Calibri"/>
              <a:sym typeface="Calibri"/>
            </a:endParaRPr>
          </a:p>
          <a:p>
            <a:pPr indent="0" lvl="0" marL="0" marR="0" rtl="0" algn="l">
              <a:lnSpc>
                <a:spcPct val="114000"/>
              </a:lnSpc>
              <a:spcBef>
                <a:spcPts val="300"/>
              </a:spcBef>
              <a:spcAft>
                <a:spcPts val="300"/>
              </a:spcAft>
              <a:buNone/>
            </a:pPr>
            <a:r>
              <a:rPr lang="en-GB" sz="1800">
                <a:solidFill>
                  <a:srgbClr val="FFFFFF"/>
                </a:solidFill>
                <a:latin typeface="Calibri"/>
                <a:ea typeface="Calibri"/>
                <a:cs typeface="Calibri"/>
                <a:sym typeface="Calibri"/>
              </a:rPr>
              <a:t>所有PISA学生有机会学习最新 的计算机硬件和软件,  以及目前 在大多数综合高中里所使用的 教材</a:t>
            </a:r>
            <a:r>
              <a:rPr lang="en-GB" sz="1800">
                <a:solidFill>
                  <a:schemeClr val="lt1"/>
                </a:solidFill>
                <a:latin typeface="Calibri"/>
                <a:ea typeface="Calibri"/>
                <a:cs typeface="Calibri"/>
                <a:sym typeface="Calibri"/>
              </a:rPr>
              <a:t>。</a:t>
            </a:r>
            <a:endParaRPr sz="600">
              <a:solidFill>
                <a:srgbClr val="FFFFFF"/>
              </a:solidFill>
              <a:latin typeface="Calibri"/>
              <a:ea typeface="Calibri"/>
              <a:cs typeface="Calibri"/>
              <a:sym typeface="Calibri"/>
            </a:endParaRPr>
          </a:p>
        </p:txBody>
      </p:sp>
      <p:sp>
        <p:nvSpPr>
          <p:cNvPr id="314" name="Google Shape;314;p13"/>
          <p:cNvSpPr txBox="1"/>
          <p:nvPr/>
        </p:nvSpPr>
        <p:spPr>
          <a:xfrm>
            <a:off x="6946950" y="7272325"/>
            <a:ext cx="2786400" cy="2544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None/>
            </a:pPr>
            <a:r>
              <a:rPr b="1" lang="en-GB">
                <a:solidFill>
                  <a:srgbClr val="FFFFFF"/>
                </a:solidFill>
                <a:latin typeface="Century Gothic"/>
                <a:ea typeface="Century Gothic"/>
                <a:cs typeface="Century Gothic"/>
                <a:sym typeface="Century Gothic"/>
              </a:rPr>
              <a:t>PORTLAND PUBLIC SCHOOLS</a:t>
            </a:r>
            <a:endParaRPr b="1">
              <a:solidFill>
                <a:srgbClr val="FFFFFF"/>
              </a:solidFill>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14"/>
          <p:cNvSpPr txBox="1"/>
          <p:nvPr/>
        </p:nvSpPr>
        <p:spPr>
          <a:xfrm>
            <a:off x="7019775" y="5709600"/>
            <a:ext cx="2735700" cy="501300"/>
          </a:xfrm>
          <a:prstGeom prst="rect">
            <a:avLst/>
          </a:prstGeom>
          <a:solidFill>
            <a:srgbClr val="FFFFFF">
              <a:alpha val="37690"/>
            </a:srgbClr>
          </a:solid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None/>
            </a:pPr>
            <a:r>
              <a:rPr b="1" i="1" lang="en-GB" sz="1800">
                <a:solidFill>
                  <a:schemeClr val="dk1"/>
                </a:solidFill>
                <a:latin typeface="Calibri"/>
                <a:ea typeface="Calibri"/>
                <a:cs typeface="Calibri"/>
                <a:sym typeface="Calibri"/>
              </a:rPr>
              <a:t>“</a:t>
            </a:r>
            <a:r>
              <a:rPr b="1" i="1" lang="en-GB" sz="1800">
                <a:solidFill>
                  <a:schemeClr val="dk1"/>
                </a:solidFill>
                <a:latin typeface="Calibri"/>
                <a:ea typeface="Calibri"/>
                <a:cs typeface="Calibri"/>
                <a:sym typeface="Calibri"/>
              </a:rPr>
              <a:t>非常棒的老师!”</a:t>
            </a:r>
            <a:endParaRPr b="1" i="1" sz="1800">
              <a:latin typeface="Calibri"/>
              <a:ea typeface="Calibri"/>
              <a:cs typeface="Calibri"/>
              <a:sym typeface="Calibri"/>
            </a:endParaRPr>
          </a:p>
        </p:txBody>
      </p:sp>
      <p:sp>
        <p:nvSpPr>
          <p:cNvPr id="320" name="Google Shape;320;p14"/>
          <p:cNvSpPr txBox="1"/>
          <p:nvPr/>
        </p:nvSpPr>
        <p:spPr>
          <a:xfrm>
            <a:off x="300375" y="5709600"/>
            <a:ext cx="2752500" cy="501300"/>
          </a:xfrm>
          <a:prstGeom prst="rect">
            <a:avLst/>
          </a:prstGeom>
          <a:solidFill>
            <a:srgbClr val="FFFFFF">
              <a:alpha val="37690"/>
            </a:srgbClr>
          </a:solidFill>
          <a:ln>
            <a:noFill/>
          </a:ln>
        </p:spPr>
        <p:txBody>
          <a:bodyPr anchorCtr="0" anchor="ctr" bIns="91425" lIns="91425" spcFirstLastPara="1" rIns="91425" wrap="square" tIns="91425">
            <a:noAutofit/>
          </a:bodyPr>
          <a:lstStyle/>
          <a:p>
            <a:pPr indent="-61595" lvl="0" marL="61595" marR="0" rtl="0" algn="l">
              <a:spcBef>
                <a:spcPts val="0"/>
              </a:spcBef>
              <a:spcAft>
                <a:spcPts val="0"/>
              </a:spcAft>
              <a:buClr>
                <a:schemeClr val="dk1"/>
              </a:buClr>
              <a:buSzPts val="1100"/>
              <a:buFont typeface="Arial"/>
              <a:buNone/>
            </a:pPr>
            <a:r>
              <a:rPr b="1" i="1" lang="en-GB">
                <a:latin typeface="Calibri"/>
                <a:ea typeface="Calibri"/>
                <a:cs typeface="Calibri"/>
                <a:sym typeface="Calibri"/>
              </a:rPr>
              <a:t>“</a:t>
            </a:r>
            <a:r>
              <a:rPr b="1" i="1" lang="en-GB">
                <a:latin typeface="Calibri"/>
                <a:ea typeface="Calibri"/>
                <a:cs typeface="Calibri"/>
                <a:sym typeface="Calibri"/>
              </a:rPr>
              <a:t>PISA是一个庆祝多样性的地方!</a:t>
            </a:r>
            <a:r>
              <a:rPr b="1" i="1" lang="en-GB">
                <a:latin typeface="Calibri"/>
                <a:ea typeface="Calibri"/>
                <a:cs typeface="Calibri"/>
                <a:sym typeface="Calibri"/>
              </a:rPr>
              <a:t>”</a:t>
            </a:r>
            <a:endParaRPr b="1" i="1">
              <a:latin typeface="Calibri"/>
              <a:ea typeface="Calibri"/>
              <a:cs typeface="Calibri"/>
              <a:sym typeface="Calibri"/>
            </a:endParaRPr>
          </a:p>
        </p:txBody>
      </p:sp>
      <p:sp>
        <p:nvSpPr>
          <p:cNvPr id="321" name="Google Shape;321;p14"/>
          <p:cNvSpPr txBox="1"/>
          <p:nvPr/>
        </p:nvSpPr>
        <p:spPr>
          <a:xfrm>
            <a:off x="3660075" y="5709600"/>
            <a:ext cx="2875800" cy="501300"/>
          </a:xfrm>
          <a:prstGeom prst="rect">
            <a:avLst/>
          </a:prstGeom>
          <a:solidFill>
            <a:srgbClr val="FFFFFF">
              <a:alpha val="37690"/>
            </a:srgbClr>
          </a:solidFill>
          <a:ln>
            <a:noFill/>
          </a:ln>
        </p:spPr>
        <p:txBody>
          <a:bodyPr anchorCtr="0" anchor="ctr" bIns="91425" lIns="91425" spcFirstLastPara="1" rIns="91425" wrap="square" tIns="91425">
            <a:noAutofit/>
          </a:bodyPr>
          <a:lstStyle/>
          <a:p>
            <a:pPr indent="-61595" lvl="0" marL="61595" marR="0" rtl="0" algn="l">
              <a:spcBef>
                <a:spcPts val="0"/>
              </a:spcBef>
              <a:spcAft>
                <a:spcPts val="0"/>
              </a:spcAft>
              <a:buClr>
                <a:schemeClr val="dk1"/>
              </a:buClr>
              <a:buSzPts val="1100"/>
              <a:buFont typeface="Arial"/>
              <a:buNone/>
            </a:pPr>
            <a:r>
              <a:rPr b="1" i="1" lang="en-GB">
                <a:solidFill>
                  <a:schemeClr val="dk1"/>
                </a:solidFill>
                <a:latin typeface="Calibri"/>
                <a:ea typeface="Calibri"/>
                <a:cs typeface="Calibri"/>
                <a:sym typeface="Calibri"/>
              </a:rPr>
              <a:t>“</a:t>
            </a:r>
            <a:r>
              <a:rPr b="1" i="1" lang="en-GB">
                <a:solidFill>
                  <a:schemeClr val="dk1"/>
                </a:solidFill>
                <a:latin typeface="Calibri"/>
                <a:ea typeface="Calibri"/>
                <a:cs typeface="Calibri"/>
                <a:sym typeface="Calibri"/>
              </a:rPr>
              <a:t>PISA是一个结交朋友的好地方”</a:t>
            </a:r>
            <a:endParaRPr b="1" i="1">
              <a:latin typeface="Calibri"/>
              <a:ea typeface="Calibri"/>
              <a:cs typeface="Calibri"/>
              <a:sym typeface="Calibri"/>
            </a:endParaRPr>
          </a:p>
        </p:txBody>
      </p:sp>
      <p:sp>
        <p:nvSpPr>
          <p:cNvPr id="322" name="Google Shape;322;p14"/>
          <p:cNvSpPr txBox="1"/>
          <p:nvPr/>
        </p:nvSpPr>
        <p:spPr>
          <a:xfrm>
            <a:off x="297825" y="255300"/>
            <a:ext cx="2752500" cy="5454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1" lang="en-GB" sz="1500">
                <a:solidFill>
                  <a:srgbClr val="FFFFFF"/>
                </a:solidFill>
                <a:latin typeface="Calibri"/>
                <a:ea typeface="Calibri"/>
                <a:cs typeface="Calibri"/>
                <a:sym typeface="Calibri"/>
              </a:rPr>
              <a:t>我们的使命</a:t>
            </a:r>
            <a:endParaRPr b="1" i="1" sz="1500">
              <a:solidFill>
                <a:srgbClr val="FFFFFF"/>
              </a:solidFill>
              <a:latin typeface="Calibri"/>
              <a:ea typeface="Calibri"/>
              <a:cs typeface="Calibri"/>
              <a:sym typeface="Calibri"/>
            </a:endParaRPr>
          </a:p>
          <a:p>
            <a:pPr indent="0" lvl="0" marL="0" marR="0" rtl="0" algn="l">
              <a:lnSpc>
                <a:spcPct val="115000"/>
              </a:lnSpc>
              <a:spcBef>
                <a:spcPts val="600"/>
              </a:spcBef>
              <a:spcAft>
                <a:spcPts val="0"/>
              </a:spcAft>
              <a:buNone/>
            </a:pPr>
            <a:r>
              <a:rPr lang="en-GB" sz="1500">
                <a:solidFill>
                  <a:srgbClr val="FFFFFF"/>
                </a:solidFill>
                <a:latin typeface="Calibri"/>
                <a:ea typeface="Calibri"/>
                <a:cs typeface="Calibri"/>
                <a:sym typeface="Calibri"/>
              </a:rPr>
              <a:t>PISA是一个多元文化的语言训练学习社区,促进社会, 情感和学术发展</a:t>
            </a:r>
            <a:r>
              <a:rPr lang="en-GB" sz="1500">
                <a:solidFill>
                  <a:schemeClr val="lt1"/>
                </a:solidFill>
                <a:latin typeface="Calibri"/>
                <a:ea typeface="Calibri"/>
                <a:cs typeface="Calibri"/>
                <a:sym typeface="Calibri"/>
              </a:rPr>
              <a:t>。</a:t>
            </a:r>
            <a:r>
              <a:rPr lang="en-GB" sz="1500">
                <a:solidFill>
                  <a:srgbClr val="FFFFFF"/>
                </a:solidFill>
                <a:latin typeface="Calibri"/>
                <a:ea typeface="Calibri"/>
                <a:cs typeface="Calibri"/>
                <a:sym typeface="Calibri"/>
              </a:rPr>
              <a:t>培养多元化的新生, 让他们满怀信心地追求未来的目标</a:t>
            </a:r>
            <a:r>
              <a:rPr lang="en-GB" sz="1500">
                <a:solidFill>
                  <a:schemeClr val="lt1"/>
                </a:solidFill>
                <a:latin typeface="Calibri"/>
                <a:ea typeface="Calibri"/>
                <a:cs typeface="Calibri"/>
                <a:sym typeface="Calibri"/>
              </a:rPr>
              <a:t>。</a:t>
            </a:r>
            <a:endParaRPr sz="1500">
              <a:solidFill>
                <a:schemeClr val="lt1"/>
              </a:solidFill>
              <a:latin typeface="Calibri"/>
              <a:ea typeface="Calibri"/>
              <a:cs typeface="Calibri"/>
              <a:sym typeface="Calibri"/>
            </a:endParaRPr>
          </a:p>
          <a:p>
            <a:pPr indent="0" lvl="0" marL="0" marR="0" rtl="0" algn="l">
              <a:lnSpc>
                <a:spcPct val="115000"/>
              </a:lnSpc>
              <a:spcBef>
                <a:spcPts val="600"/>
              </a:spcBef>
              <a:spcAft>
                <a:spcPts val="0"/>
              </a:spcAft>
              <a:buClr>
                <a:schemeClr val="dk1"/>
              </a:buClr>
              <a:buSzPts val="1100"/>
              <a:buFont typeface="Arial"/>
              <a:buNone/>
            </a:pPr>
            <a:r>
              <a:rPr b="1" i="1" lang="en-GB" sz="1500">
                <a:solidFill>
                  <a:schemeClr val="lt1"/>
                </a:solidFill>
                <a:latin typeface="Calibri"/>
                <a:ea typeface="Calibri"/>
                <a:cs typeface="Calibri"/>
                <a:sym typeface="Calibri"/>
              </a:rPr>
              <a:t>项目重点</a:t>
            </a:r>
            <a:endParaRPr b="1" i="1" sz="1500">
              <a:solidFill>
                <a:schemeClr val="lt1"/>
              </a:solidFill>
              <a:latin typeface="Calibri"/>
              <a:ea typeface="Calibri"/>
              <a:cs typeface="Calibri"/>
              <a:sym typeface="Calibri"/>
            </a:endParaRPr>
          </a:p>
          <a:p>
            <a:pPr indent="0" lvl="0" marL="0" marR="0" rtl="0" algn="l">
              <a:lnSpc>
                <a:spcPct val="115000"/>
              </a:lnSpc>
              <a:spcBef>
                <a:spcPts val="600"/>
              </a:spcBef>
              <a:spcAft>
                <a:spcPts val="0"/>
              </a:spcAft>
              <a:buNone/>
            </a:pPr>
            <a:r>
              <a:rPr lang="en-GB" sz="1500">
                <a:solidFill>
                  <a:schemeClr val="lt1"/>
                </a:solidFill>
                <a:latin typeface="Calibri"/>
                <a:ea typeface="Calibri"/>
                <a:cs typeface="Calibri"/>
                <a:sym typeface="Calibri"/>
              </a:rPr>
              <a:t>帮助学生成为领导者</a:t>
            </a:r>
            <a:endParaRPr sz="1500">
              <a:solidFill>
                <a:schemeClr val="lt1"/>
              </a:solidFill>
              <a:latin typeface="Calibri"/>
              <a:ea typeface="Calibri"/>
              <a:cs typeface="Calibri"/>
              <a:sym typeface="Calibri"/>
            </a:endParaRPr>
          </a:p>
          <a:p>
            <a:pPr indent="-181649" lvl="0" marL="140399" rtl="0" algn="l">
              <a:lnSpc>
                <a:spcPct val="100000"/>
              </a:lnSpc>
              <a:spcBef>
                <a:spcPts val="0"/>
              </a:spcBef>
              <a:spcAft>
                <a:spcPts val="0"/>
              </a:spcAft>
              <a:buClr>
                <a:schemeClr val="lt1"/>
              </a:buClr>
              <a:buSzPts val="1500"/>
              <a:buFont typeface="Calibri"/>
              <a:buChar char="•"/>
            </a:pPr>
            <a:r>
              <a:rPr lang="en-GB" sz="1500">
                <a:solidFill>
                  <a:schemeClr val="lt1"/>
                </a:solidFill>
                <a:latin typeface="Calibri"/>
                <a:ea typeface="Calibri"/>
                <a:cs typeface="Calibri"/>
                <a:sym typeface="Calibri"/>
              </a:rPr>
              <a:t>一个安全和互助的学习社区</a:t>
            </a:r>
            <a:endParaRPr sz="1500">
              <a:solidFill>
                <a:schemeClr val="lt1"/>
              </a:solidFill>
              <a:latin typeface="Calibri"/>
              <a:ea typeface="Calibri"/>
              <a:cs typeface="Calibri"/>
              <a:sym typeface="Calibri"/>
            </a:endParaRPr>
          </a:p>
          <a:p>
            <a:pPr indent="-181649" lvl="0" marL="140399" rtl="0" algn="l">
              <a:lnSpc>
                <a:spcPct val="100000"/>
              </a:lnSpc>
              <a:spcBef>
                <a:spcPts val="0"/>
              </a:spcBef>
              <a:spcAft>
                <a:spcPts val="0"/>
              </a:spcAft>
              <a:buClr>
                <a:schemeClr val="lt1"/>
              </a:buClr>
              <a:buSzPts val="1500"/>
              <a:buFont typeface="Calibri"/>
              <a:buChar char="•"/>
            </a:pPr>
            <a:r>
              <a:rPr lang="en-GB" sz="1500">
                <a:solidFill>
                  <a:schemeClr val="lt1"/>
                </a:solidFill>
                <a:latin typeface="Calibri"/>
                <a:ea typeface="Calibri"/>
                <a:cs typeface="Calibri"/>
                <a:sym typeface="Calibri"/>
              </a:rPr>
              <a:t>每节课都包含一个语言重点的学习内容</a:t>
            </a:r>
            <a:endParaRPr sz="1500">
              <a:solidFill>
                <a:schemeClr val="lt1"/>
              </a:solidFill>
              <a:latin typeface="Calibri"/>
              <a:ea typeface="Calibri"/>
              <a:cs typeface="Calibri"/>
              <a:sym typeface="Calibri"/>
            </a:endParaRPr>
          </a:p>
          <a:p>
            <a:pPr indent="-181649" lvl="0" marL="140399" rtl="0" algn="l">
              <a:lnSpc>
                <a:spcPct val="100000"/>
              </a:lnSpc>
              <a:spcBef>
                <a:spcPts val="0"/>
              </a:spcBef>
              <a:spcAft>
                <a:spcPts val="0"/>
              </a:spcAft>
              <a:buClr>
                <a:schemeClr val="lt1"/>
              </a:buClr>
              <a:buSzPts val="1500"/>
              <a:buFont typeface="Calibri"/>
              <a:buChar char="•"/>
            </a:pPr>
            <a:r>
              <a:rPr lang="en-GB" sz="1500">
                <a:solidFill>
                  <a:schemeClr val="lt1"/>
                </a:solidFill>
                <a:latin typeface="Calibri"/>
                <a:ea typeface="Calibri"/>
                <a:cs typeface="Calibri"/>
                <a:sym typeface="Calibri"/>
              </a:rPr>
              <a:t>一个在美国教育体系指南。</a:t>
            </a:r>
            <a:endParaRPr sz="1500">
              <a:solidFill>
                <a:schemeClr val="lt1"/>
              </a:solidFill>
              <a:latin typeface="Calibri"/>
              <a:ea typeface="Calibri"/>
              <a:cs typeface="Calibri"/>
              <a:sym typeface="Calibri"/>
            </a:endParaRPr>
          </a:p>
          <a:p>
            <a:pPr indent="-181649" lvl="0" marL="140399" rtl="0" algn="l">
              <a:lnSpc>
                <a:spcPct val="100000"/>
              </a:lnSpc>
              <a:spcBef>
                <a:spcPts val="0"/>
              </a:spcBef>
              <a:spcAft>
                <a:spcPts val="0"/>
              </a:spcAft>
              <a:buClr>
                <a:schemeClr val="lt1"/>
              </a:buClr>
              <a:buSzPts val="1500"/>
              <a:buFont typeface="Calibri"/>
              <a:buChar char="•"/>
            </a:pPr>
            <a:r>
              <a:rPr lang="en-GB" sz="1500">
                <a:solidFill>
                  <a:schemeClr val="lt1"/>
                </a:solidFill>
                <a:latin typeface="Calibri"/>
                <a:ea typeface="Calibri"/>
                <a:cs typeface="Calibri"/>
                <a:sym typeface="Calibri"/>
              </a:rPr>
              <a:t>差异化获取严谨的学术内容和基础教育技能</a:t>
            </a:r>
            <a:endParaRPr sz="1500">
              <a:solidFill>
                <a:schemeClr val="lt1"/>
              </a:solidFill>
              <a:latin typeface="Calibri"/>
              <a:ea typeface="Calibri"/>
              <a:cs typeface="Calibri"/>
              <a:sym typeface="Calibri"/>
            </a:endParaRPr>
          </a:p>
          <a:p>
            <a:pPr indent="0" lvl="0" marL="0" marR="0" rtl="0" algn="l">
              <a:lnSpc>
                <a:spcPct val="115000"/>
              </a:lnSpc>
              <a:spcBef>
                <a:spcPts val="600"/>
              </a:spcBef>
              <a:spcAft>
                <a:spcPts val="0"/>
              </a:spcAft>
              <a:buNone/>
            </a:pPr>
            <a:r>
              <a:rPr b="1" i="1" lang="en-GB" sz="1500">
                <a:solidFill>
                  <a:schemeClr val="lt1"/>
                </a:solidFill>
                <a:latin typeface="Calibri"/>
                <a:ea typeface="Calibri"/>
                <a:cs typeface="Calibri"/>
                <a:sym typeface="Calibri"/>
              </a:rPr>
              <a:t>家庭参与</a:t>
            </a:r>
            <a:endParaRPr b="1" i="1" sz="1500">
              <a:solidFill>
                <a:schemeClr val="lt1"/>
              </a:solidFill>
              <a:latin typeface="Calibri"/>
              <a:ea typeface="Calibri"/>
              <a:cs typeface="Calibri"/>
              <a:sym typeface="Calibri"/>
            </a:endParaRPr>
          </a:p>
          <a:p>
            <a:pPr indent="0" lvl="0" marL="0" rtl="0" algn="l">
              <a:lnSpc>
                <a:spcPct val="115000"/>
              </a:lnSpc>
              <a:spcBef>
                <a:spcPts val="600"/>
              </a:spcBef>
              <a:spcAft>
                <a:spcPts val="600"/>
              </a:spcAft>
              <a:buNone/>
            </a:pPr>
            <a:r>
              <a:rPr lang="en-GB" sz="1500">
                <a:solidFill>
                  <a:schemeClr val="lt1"/>
                </a:solidFill>
                <a:latin typeface="Calibri"/>
                <a:ea typeface="Calibri"/>
                <a:cs typeface="Calibri"/>
                <a:sym typeface="Calibri"/>
              </a:rPr>
              <a:t>PISA学生提供全年学习机会,让他们了解美国的高中, 规划学生的未来, 分享他们对教育的多元文化观点。</a:t>
            </a:r>
            <a:endParaRPr sz="1500">
              <a:solidFill>
                <a:schemeClr val="lt1"/>
              </a:solidFill>
              <a:latin typeface="Calibri"/>
              <a:ea typeface="Calibri"/>
              <a:cs typeface="Calibri"/>
              <a:sym typeface="Calibri"/>
            </a:endParaRPr>
          </a:p>
        </p:txBody>
      </p:sp>
      <p:sp>
        <p:nvSpPr>
          <p:cNvPr id="323" name="Google Shape;323;p14"/>
          <p:cNvSpPr txBox="1"/>
          <p:nvPr/>
        </p:nvSpPr>
        <p:spPr>
          <a:xfrm>
            <a:off x="3661350" y="255300"/>
            <a:ext cx="2735700" cy="5454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1" lang="en-GB" sz="1500">
                <a:solidFill>
                  <a:srgbClr val="FFFFFF"/>
                </a:solidFill>
                <a:latin typeface="Calibri"/>
                <a:ea typeface="Calibri"/>
                <a:cs typeface="Calibri"/>
                <a:sym typeface="Calibri"/>
              </a:rPr>
              <a:t>学生资格</a:t>
            </a:r>
            <a:endParaRPr b="1" i="1" sz="1500">
              <a:solidFill>
                <a:srgbClr val="FFFFFF"/>
              </a:solidFill>
              <a:latin typeface="Calibri"/>
              <a:ea typeface="Calibri"/>
              <a:cs typeface="Calibri"/>
              <a:sym typeface="Calibri"/>
            </a:endParaRPr>
          </a:p>
          <a:p>
            <a:pPr indent="0" lvl="0" marL="0" marR="0" rtl="0" algn="l">
              <a:lnSpc>
                <a:spcPct val="115000"/>
              </a:lnSpc>
              <a:spcBef>
                <a:spcPts val="300"/>
              </a:spcBef>
              <a:spcAft>
                <a:spcPts val="0"/>
              </a:spcAft>
              <a:buNone/>
            </a:pPr>
            <a:r>
              <a:rPr lang="en-GB" sz="1500">
                <a:solidFill>
                  <a:srgbClr val="FFFFFF"/>
                </a:solidFill>
                <a:latin typeface="Calibri"/>
                <a:ea typeface="Calibri"/>
                <a:cs typeface="Calibri"/>
                <a:sym typeface="Calibri"/>
              </a:rPr>
              <a:t>PISA是一个自愿课程……</a:t>
            </a:r>
            <a:endParaRPr sz="1500">
              <a:solidFill>
                <a:srgbClr val="FFFFFF"/>
              </a:solidFill>
              <a:latin typeface="Calibri"/>
              <a:ea typeface="Calibri"/>
              <a:cs typeface="Calibri"/>
              <a:sym typeface="Calibri"/>
            </a:endParaRPr>
          </a:p>
          <a:p>
            <a:pPr indent="-181649" lvl="0" marL="140399" marR="0" rtl="0" algn="l">
              <a:lnSpc>
                <a:spcPct val="115000"/>
              </a:lnSpc>
              <a:spcBef>
                <a:spcPts val="300"/>
              </a:spcBef>
              <a:spcAft>
                <a:spcPts val="0"/>
              </a:spcAft>
              <a:buClr>
                <a:srgbClr val="FFFFFF"/>
              </a:buClr>
              <a:buSzPts val="1500"/>
              <a:buFont typeface="Calibri"/>
              <a:buChar char="•"/>
            </a:pPr>
            <a:r>
              <a:rPr lang="en-GB" sz="1500">
                <a:solidFill>
                  <a:srgbClr val="FFFFFF"/>
                </a:solidFill>
                <a:latin typeface="Calibri"/>
                <a:ea typeface="Calibri"/>
                <a:cs typeface="Calibri"/>
                <a:sym typeface="Calibri"/>
              </a:rPr>
              <a:t>在他们初始语言评估(IPT)中的在 美国居住两个或少于两个日历年 的学生, 优先录取2018-19学年入学的英语水平较低的学生, 特别是在学年末</a:t>
            </a:r>
            <a:endParaRPr sz="1500">
              <a:solidFill>
                <a:srgbClr val="FFFFFF"/>
              </a:solidFill>
              <a:latin typeface="Calibri"/>
              <a:ea typeface="Calibri"/>
              <a:cs typeface="Calibri"/>
              <a:sym typeface="Calibri"/>
            </a:endParaRPr>
          </a:p>
          <a:p>
            <a:pPr indent="-181649" lvl="0" marL="140399" marR="0" rtl="0" algn="l">
              <a:lnSpc>
                <a:spcPct val="115000"/>
              </a:lnSpc>
              <a:spcBef>
                <a:spcPts val="0"/>
              </a:spcBef>
              <a:spcAft>
                <a:spcPts val="0"/>
              </a:spcAft>
              <a:buClr>
                <a:srgbClr val="FFFFFF"/>
              </a:buClr>
              <a:buSzPts val="1500"/>
              <a:buFont typeface="Calibri"/>
              <a:buChar char="•"/>
            </a:pPr>
            <a:r>
              <a:rPr lang="en-GB" sz="1500">
                <a:solidFill>
                  <a:srgbClr val="FFFFFF"/>
                </a:solidFill>
                <a:latin typeface="Calibri"/>
                <a:ea typeface="Calibri"/>
                <a:cs typeface="Calibri"/>
                <a:sym typeface="Calibri"/>
              </a:rPr>
              <a:t>在2019- 2020年加入PPS，并在ELPA21 测试上取得了新成绩。</a:t>
            </a:r>
            <a:endParaRPr sz="1500">
              <a:solidFill>
                <a:srgbClr val="FFFFFF"/>
              </a:solidFill>
              <a:latin typeface="Calibri"/>
              <a:ea typeface="Calibri"/>
              <a:cs typeface="Calibri"/>
              <a:sym typeface="Calibri"/>
            </a:endParaRPr>
          </a:p>
          <a:p>
            <a:pPr indent="-181649" lvl="0" marL="140399" marR="0" rtl="0" algn="l">
              <a:lnSpc>
                <a:spcPct val="115000"/>
              </a:lnSpc>
              <a:spcBef>
                <a:spcPts val="0"/>
              </a:spcBef>
              <a:spcAft>
                <a:spcPts val="0"/>
              </a:spcAft>
              <a:buClr>
                <a:srgbClr val="FFFFFF"/>
              </a:buClr>
              <a:buSzPts val="1500"/>
              <a:buFont typeface="Calibri"/>
              <a:buChar char="•"/>
            </a:pPr>
            <a:r>
              <a:rPr lang="en-GB" sz="1500">
                <a:solidFill>
                  <a:srgbClr val="FFFFFF"/>
                </a:solidFill>
                <a:latin typeface="Calibri"/>
                <a:ea typeface="Calibri"/>
                <a:cs typeface="Calibri"/>
                <a:sym typeface="Calibri"/>
              </a:rPr>
              <a:t>目前的9-12年级学生</a:t>
            </a:r>
            <a:r>
              <a:rPr lang="en-GB" sz="1500">
                <a:solidFill>
                  <a:schemeClr val="lt1"/>
                </a:solidFill>
                <a:latin typeface="Calibri"/>
                <a:ea typeface="Calibri"/>
                <a:cs typeface="Calibri"/>
                <a:sym typeface="Calibri"/>
              </a:rPr>
              <a:t>。</a:t>
            </a:r>
            <a:endParaRPr sz="1500">
              <a:solidFill>
                <a:srgbClr val="FFFFFF"/>
              </a:solidFill>
              <a:latin typeface="Calibri"/>
              <a:ea typeface="Calibri"/>
              <a:cs typeface="Calibri"/>
              <a:sym typeface="Calibri"/>
            </a:endParaRPr>
          </a:p>
          <a:p>
            <a:pPr indent="0" lvl="0" marL="0" marR="0" rtl="0" algn="l">
              <a:lnSpc>
                <a:spcPct val="115000"/>
              </a:lnSpc>
              <a:spcBef>
                <a:spcPts val="1000"/>
              </a:spcBef>
              <a:spcAft>
                <a:spcPts val="0"/>
              </a:spcAft>
              <a:buNone/>
            </a:pPr>
            <a:r>
              <a:rPr b="1" i="1" lang="en-GB" sz="1500">
                <a:solidFill>
                  <a:srgbClr val="FFFFFF"/>
                </a:solidFill>
                <a:latin typeface="Calibri"/>
                <a:ea typeface="Calibri"/>
                <a:cs typeface="Calibri"/>
                <a:sym typeface="Calibri"/>
              </a:rPr>
              <a:t>课程长度</a:t>
            </a:r>
            <a:endParaRPr b="1" i="1" sz="1500">
              <a:solidFill>
                <a:srgbClr val="FFFFFF"/>
              </a:solidFill>
              <a:latin typeface="Calibri"/>
              <a:ea typeface="Calibri"/>
              <a:cs typeface="Calibri"/>
              <a:sym typeface="Calibri"/>
            </a:endParaRPr>
          </a:p>
          <a:p>
            <a:pPr indent="0" lvl="0" marL="0" marR="0" rtl="0" algn="l">
              <a:lnSpc>
                <a:spcPct val="115000"/>
              </a:lnSpc>
              <a:spcBef>
                <a:spcPts val="300"/>
              </a:spcBef>
              <a:spcAft>
                <a:spcPts val="300"/>
              </a:spcAft>
              <a:buNone/>
            </a:pPr>
            <a:r>
              <a:rPr lang="en-GB" sz="1500">
                <a:solidFill>
                  <a:srgbClr val="FFFFFF"/>
                </a:solidFill>
                <a:latin typeface="Calibri"/>
                <a:ea typeface="Calibri"/>
                <a:cs typeface="Calibri"/>
                <a:sym typeface="Calibri"/>
              </a:rPr>
              <a:t>PISA通常是一个为期一年的计划; 但是, 当我们了解学生和个人需求时, 课程长度可能会有所不同</a:t>
            </a:r>
            <a:r>
              <a:rPr lang="en-GB" sz="1500">
                <a:solidFill>
                  <a:schemeClr val="lt1"/>
                </a:solidFill>
                <a:latin typeface="Calibri"/>
                <a:ea typeface="Calibri"/>
                <a:cs typeface="Calibri"/>
                <a:sym typeface="Calibri"/>
              </a:rPr>
              <a:t>。</a:t>
            </a:r>
            <a:r>
              <a:rPr lang="en-GB" sz="1500">
                <a:solidFill>
                  <a:srgbClr val="FFFFFF"/>
                </a:solidFill>
                <a:latin typeface="Calibri"/>
                <a:ea typeface="Calibri"/>
                <a:cs typeface="Calibri"/>
                <a:sym typeface="Calibri"/>
              </a:rPr>
              <a:t>学生将被告知如何成功过渡到他们的邻里高中</a:t>
            </a:r>
            <a:r>
              <a:rPr lang="en-GB" sz="1500">
                <a:solidFill>
                  <a:schemeClr val="lt1"/>
                </a:solidFill>
                <a:latin typeface="Calibri"/>
                <a:ea typeface="Calibri"/>
                <a:cs typeface="Calibri"/>
                <a:sym typeface="Calibri"/>
              </a:rPr>
              <a:t>。</a:t>
            </a:r>
            <a:endParaRPr b="1" i="1">
              <a:solidFill>
                <a:srgbClr val="FFFFFF"/>
              </a:solidFill>
              <a:latin typeface="Calibri"/>
              <a:ea typeface="Calibri"/>
              <a:cs typeface="Calibri"/>
              <a:sym typeface="Calibri"/>
            </a:endParaRPr>
          </a:p>
        </p:txBody>
      </p:sp>
      <p:sp>
        <p:nvSpPr>
          <p:cNvPr id="324" name="Google Shape;324;p14"/>
          <p:cNvSpPr txBox="1"/>
          <p:nvPr/>
        </p:nvSpPr>
        <p:spPr>
          <a:xfrm>
            <a:off x="7019775" y="255300"/>
            <a:ext cx="2752500" cy="5454300"/>
          </a:xfrm>
          <a:prstGeom prst="rect">
            <a:avLst/>
          </a:prstGeom>
          <a:noFill/>
          <a:ln>
            <a:noFill/>
          </a:ln>
        </p:spPr>
        <p:txBody>
          <a:bodyPr anchorCtr="0" anchor="t" bIns="91425" lIns="91425" spcFirstLastPara="1" rIns="91425" wrap="square" tIns="91425">
            <a:noAutofit/>
          </a:bodyPr>
          <a:lstStyle/>
          <a:p>
            <a:pPr indent="0" lvl="0" marL="0" marR="0" rtl="0" algn="l">
              <a:lnSpc>
                <a:spcPct val="110000"/>
              </a:lnSpc>
              <a:spcBef>
                <a:spcPts val="0"/>
              </a:spcBef>
              <a:spcAft>
                <a:spcPts val="0"/>
              </a:spcAft>
              <a:buClr>
                <a:schemeClr val="dk1"/>
              </a:buClr>
              <a:buSzPts val="1100"/>
              <a:buFont typeface="Arial"/>
              <a:buNone/>
            </a:pPr>
            <a:r>
              <a:rPr b="1" i="1" lang="en-GB" sz="1500">
                <a:solidFill>
                  <a:srgbClr val="FFFFFF"/>
                </a:solidFill>
                <a:latin typeface="Calibri"/>
                <a:ea typeface="Calibri"/>
                <a:cs typeface="Calibri"/>
                <a:sym typeface="Calibri"/>
              </a:rPr>
              <a:t>学生实地考察</a:t>
            </a:r>
            <a:endParaRPr b="1" i="1" sz="1500">
              <a:solidFill>
                <a:srgbClr val="FFFFFF"/>
              </a:solidFill>
              <a:latin typeface="Calibri"/>
              <a:ea typeface="Calibri"/>
              <a:cs typeface="Calibri"/>
              <a:sym typeface="Calibri"/>
            </a:endParaRPr>
          </a:p>
          <a:p>
            <a:pPr indent="0" lvl="0" marL="0" marR="0" rtl="0" algn="l">
              <a:lnSpc>
                <a:spcPct val="110000"/>
              </a:lnSpc>
              <a:spcBef>
                <a:spcPts val="600"/>
              </a:spcBef>
              <a:spcAft>
                <a:spcPts val="0"/>
              </a:spcAft>
              <a:buClr>
                <a:schemeClr val="dk1"/>
              </a:buClr>
              <a:buSzPts val="1100"/>
              <a:buFont typeface="Arial"/>
              <a:buNone/>
            </a:pPr>
            <a:r>
              <a:rPr lang="en-GB" sz="1500">
                <a:solidFill>
                  <a:srgbClr val="FFFFFF"/>
                </a:solidFill>
                <a:latin typeface="Calibri"/>
                <a:ea typeface="Calibri"/>
                <a:cs typeface="Calibri"/>
                <a:sym typeface="Calibri"/>
              </a:rPr>
              <a:t>PISA学生在整个学年都有机会参观博物馆, 企业和大学。学生能够在真实的环境中运用他们的语言技能和课堂知识</a:t>
            </a:r>
            <a:r>
              <a:rPr lang="en-GB" sz="1500">
                <a:solidFill>
                  <a:schemeClr val="lt1"/>
                </a:solidFill>
                <a:latin typeface="Calibri"/>
                <a:ea typeface="Calibri"/>
                <a:cs typeface="Calibri"/>
                <a:sym typeface="Calibri"/>
              </a:rPr>
              <a:t>。</a:t>
            </a:r>
            <a:endParaRPr sz="1500">
              <a:solidFill>
                <a:srgbClr val="FFFFFF"/>
              </a:solidFill>
              <a:latin typeface="Calibri"/>
              <a:ea typeface="Calibri"/>
              <a:cs typeface="Calibri"/>
              <a:sym typeface="Calibri"/>
            </a:endParaRPr>
          </a:p>
          <a:p>
            <a:pPr indent="0" lvl="0" marL="0" marR="0" rtl="0" algn="l">
              <a:lnSpc>
                <a:spcPct val="110000"/>
              </a:lnSpc>
              <a:spcBef>
                <a:spcPts val="600"/>
              </a:spcBef>
              <a:spcAft>
                <a:spcPts val="0"/>
              </a:spcAft>
              <a:buNone/>
            </a:pPr>
            <a:r>
              <a:rPr b="1" i="1" lang="en-GB" sz="1500">
                <a:solidFill>
                  <a:srgbClr val="FFFFFF"/>
                </a:solidFill>
                <a:latin typeface="Calibri"/>
                <a:ea typeface="Calibri"/>
                <a:cs typeface="Calibri"/>
                <a:sym typeface="Calibri"/>
              </a:rPr>
              <a:t>前往PISA的交通</a:t>
            </a:r>
            <a:endParaRPr b="1" i="1" sz="1500">
              <a:solidFill>
                <a:srgbClr val="FFFFFF"/>
              </a:solidFill>
              <a:latin typeface="Calibri"/>
              <a:ea typeface="Calibri"/>
              <a:cs typeface="Calibri"/>
              <a:sym typeface="Calibri"/>
            </a:endParaRPr>
          </a:p>
          <a:p>
            <a:pPr indent="0" lvl="0" marL="0" marR="0" rtl="0" algn="l">
              <a:lnSpc>
                <a:spcPct val="110000"/>
              </a:lnSpc>
              <a:spcBef>
                <a:spcPts val="600"/>
              </a:spcBef>
              <a:spcAft>
                <a:spcPts val="0"/>
              </a:spcAft>
              <a:buNone/>
            </a:pPr>
            <a:r>
              <a:rPr lang="en-GB" sz="1500">
                <a:solidFill>
                  <a:srgbClr val="FFFFFF"/>
                </a:solidFill>
                <a:latin typeface="Calibri"/>
                <a:ea typeface="Calibri"/>
                <a:cs typeface="Calibri"/>
                <a:sym typeface="Calibri"/>
              </a:rPr>
              <a:t>PISA位于Benson高校。为所有PISA学生提供交通, 让他们充分了解并掌握所有PPS高中学生提供的免费城市交通服务。</a:t>
            </a:r>
            <a:endParaRPr sz="1500">
              <a:solidFill>
                <a:srgbClr val="FFFFFF"/>
              </a:solidFill>
              <a:latin typeface="Calibri"/>
              <a:ea typeface="Calibri"/>
              <a:cs typeface="Calibri"/>
              <a:sym typeface="Calibri"/>
            </a:endParaRPr>
          </a:p>
          <a:p>
            <a:pPr indent="0" lvl="0" marL="0" rtl="0" algn="l">
              <a:lnSpc>
                <a:spcPct val="110000"/>
              </a:lnSpc>
              <a:spcBef>
                <a:spcPts val="600"/>
              </a:spcBef>
              <a:spcAft>
                <a:spcPts val="0"/>
              </a:spcAft>
              <a:buClr>
                <a:schemeClr val="dk1"/>
              </a:buClr>
              <a:buSzPts val="1100"/>
              <a:buFont typeface="Arial"/>
              <a:buNone/>
            </a:pPr>
            <a:r>
              <a:rPr b="1" i="1" lang="en-GB" sz="1500">
                <a:solidFill>
                  <a:schemeClr val="lt1"/>
                </a:solidFill>
                <a:latin typeface="Calibri"/>
                <a:ea typeface="Calibri"/>
                <a:cs typeface="Calibri"/>
                <a:sym typeface="Calibri"/>
              </a:rPr>
              <a:t>PISA 课程时间表</a:t>
            </a:r>
            <a:endParaRPr b="1" i="1" sz="1500">
              <a:solidFill>
                <a:schemeClr val="lt1"/>
              </a:solidFill>
              <a:latin typeface="Calibri"/>
              <a:ea typeface="Calibri"/>
              <a:cs typeface="Calibri"/>
              <a:sym typeface="Calibri"/>
            </a:endParaRPr>
          </a:p>
          <a:p>
            <a:pPr indent="0" lvl="0" marL="0" rtl="0" algn="l">
              <a:lnSpc>
                <a:spcPct val="110000"/>
              </a:lnSpc>
              <a:spcBef>
                <a:spcPts val="600"/>
              </a:spcBef>
              <a:spcAft>
                <a:spcPts val="600"/>
              </a:spcAft>
              <a:buNone/>
            </a:pPr>
            <a:r>
              <a:rPr lang="en-GB" sz="1500">
                <a:solidFill>
                  <a:schemeClr val="lt1"/>
                </a:solidFill>
                <a:latin typeface="Calibri"/>
                <a:ea typeface="Calibri"/>
                <a:cs typeface="Calibri"/>
                <a:sym typeface="Calibri"/>
              </a:rPr>
              <a:t>PISA每个学生的课程表已排满. PISA学生们整天在Benson高中校园里渡过. PISA学生们接受全系列课程学科的强化英语语言发展,包括数学,语言艺术和丰富 多彩的课程,所有的课程都是用英语授课. 可能提供一些母语支持。</a:t>
            </a:r>
            <a:endParaRPr sz="1500">
              <a:solidFill>
                <a:srgbClr val="FFFFFF"/>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