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3"/>
    <p:sldMasterId id="2147483659" r:id="rId4"/>
  </p:sldMasterIdLst>
  <p:notesMasterIdLst>
    <p:notesMasterId r:id="rId5"/>
  </p:notesMasterIdLst>
  <p:sldIdLst>
    <p:sldId id="256" r:id="rId6"/>
    <p:sldId id="257" r:id="rId7"/>
  </p:sldIdLst>
  <p:sldSz cy="7772400" cx="10058400"/>
  <p:notesSz cx="6858000" cy="9144000"/>
  <p:embeddedFontLst>
    <p:embeddedFont>
      <p:font typeface="PT Sans"/>
      <p:regular r:id="rId8"/>
      <p:bold r:id="rId9"/>
      <p:italic r:id="rId10"/>
      <p:boldItalic r:id="rId11"/>
    </p:embeddedFont>
    <p:embeddedFont>
      <p:font typeface="Century Gothic"/>
      <p:regular r:id="rId12"/>
      <p:bold r:id="rId13"/>
      <p:italic r:id="rId14"/>
      <p:boldItalic r:id="rId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font" Target="fonts/PTSans-boldItalic.fntdata"/><Relationship Id="rId10" Type="http://schemas.openxmlformats.org/officeDocument/2006/relationships/font" Target="fonts/PTSans-italic.fntdata"/><Relationship Id="rId13" Type="http://schemas.openxmlformats.org/officeDocument/2006/relationships/font" Target="fonts/CenturyGothic-bold.fntdata"/><Relationship Id="rId12" Type="http://schemas.openxmlformats.org/officeDocument/2006/relationships/font" Target="fonts/CenturyGothic-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font" Target="fonts/PTSans-bold.fntdata"/><Relationship Id="rId15" Type="http://schemas.openxmlformats.org/officeDocument/2006/relationships/font" Target="fonts/CenturyGothic-boldItalic.fntdata"/><Relationship Id="rId14" Type="http://schemas.openxmlformats.org/officeDocument/2006/relationships/font" Target="fonts/CenturyGothic-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font" Target="fonts/PTSans-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6269215463_0_16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6269215463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Vietnamese </a:t>
            </a:r>
            <a:r>
              <a:rPr lang="en-GB"/>
              <a:t> Updated 9/5/19</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6269215463_0_17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6269215463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Vietnamese  Updated 9/5/19</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hyperlink" Target="http://www.pps.net/Page/1785" TargetMode="External"/><Relationship Id="rId8"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4.png"/><Relationship Id="rId4" Type="http://schemas.openxmlformats.org/officeDocument/2006/relationships/image" Target="../media/image8.jp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8.png"/><Relationship Id="rId4" Type="http://schemas.openxmlformats.org/officeDocument/2006/relationships/image" Target="../media/image1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7.jpg"/><Relationship Id="rId6" Type="http://schemas.openxmlformats.org/officeDocument/2006/relationships/image" Target="../media/image13.jpg"/><Relationship Id="rId7" Type="http://schemas.openxmlformats.org/officeDocument/2006/relationships/image" Target="../media/image10.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3.png"/><Relationship Id="rId4" Type="http://schemas.openxmlformats.org/officeDocument/2006/relationships/image" Target="../media/image8.jp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28.png"/><Relationship Id="rId4" Type="http://schemas.openxmlformats.org/officeDocument/2006/relationships/image" Target="../media/image1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7.jpg"/><Relationship Id="rId6" Type="http://schemas.openxmlformats.org/officeDocument/2006/relationships/image" Target="../media/image13.jpg"/><Relationship Id="rId7" Type="http://schemas.openxmlformats.org/officeDocument/2006/relationships/image" Target="../media/image10.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noFill/>
      </p:bgPr>
    </p:bg>
    <p:spTree>
      <p:nvGrpSpPr>
        <p:cNvPr id="9" name="Shape 9"/>
        <p:cNvGrpSpPr/>
        <p:nvPr/>
      </p:nvGrpSpPr>
      <p:grpSpPr>
        <a:xfrm>
          <a:off x="0" y="0"/>
          <a:ext cx="0" cy="0"/>
          <a:chOff x="0" y="0"/>
          <a:chExt cx="0" cy="0"/>
        </a:xfrm>
      </p:grpSpPr>
      <p:sp>
        <p:nvSpPr>
          <p:cNvPr id="10" name="Google Shape;10;p2"/>
          <p:cNvSpPr/>
          <p:nvPr/>
        </p:nvSpPr>
        <p:spPr>
          <a:xfrm>
            <a:off x="3417500" y="171450"/>
            <a:ext cx="3238500" cy="7429500"/>
          </a:xfrm>
          <a:custGeom>
            <a:rect b="b" l="l" r="r" t="t"/>
            <a:pathLst>
              <a:path extrusionOk="0" h="120000" w="120000">
                <a:moveTo>
                  <a:pt x="0" y="120000"/>
                </a:moveTo>
                <a:lnTo>
                  <a:pt x="119999" y="120000"/>
                </a:lnTo>
                <a:lnTo>
                  <a:pt x="119999" y="0"/>
                </a:lnTo>
                <a:lnTo>
                  <a:pt x="0" y="0"/>
                </a:lnTo>
                <a:lnTo>
                  <a:pt x="0" y="120000"/>
                </a:lnTo>
              </a:path>
            </a:pathLst>
          </a:custGeom>
          <a:solidFill>
            <a:srgbClr val="A2E3FB"/>
          </a:solidFill>
          <a:ln>
            <a:noFill/>
          </a:ln>
        </p:spPr>
      </p:sp>
      <p:pic>
        <p:nvPicPr>
          <p:cNvPr descr="15618183302_4efafb57c9_o.jpg" id="11" name="Google Shape;11;p2"/>
          <p:cNvPicPr preferRelativeResize="0"/>
          <p:nvPr/>
        </p:nvPicPr>
        <p:blipFill rotWithShape="1">
          <a:blip r:embed="rId2">
            <a:alphaModFix/>
          </a:blip>
          <a:srcRect b="13240" l="64156" r="20925" t="9557"/>
          <a:stretch/>
        </p:blipFill>
        <p:spPr>
          <a:xfrm>
            <a:off x="6817125" y="201613"/>
            <a:ext cx="647700" cy="2228850"/>
          </a:xfrm>
          <a:prstGeom prst="rect">
            <a:avLst/>
          </a:prstGeom>
          <a:noFill/>
          <a:ln>
            <a:noFill/>
          </a:ln>
        </p:spPr>
      </p:pic>
      <p:pic>
        <p:nvPicPr>
          <p:cNvPr descr="15618183302_4efafb57c9_o.jpg" id="12" name="Google Shape;12;p2"/>
          <p:cNvPicPr preferRelativeResize="0"/>
          <p:nvPr/>
        </p:nvPicPr>
        <p:blipFill rotWithShape="1">
          <a:blip r:embed="rId2">
            <a:alphaModFix/>
          </a:blip>
          <a:srcRect b="13240" l="37730" r="47351" t="9557"/>
          <a:stretch/>
        </p:blipFill>
        <p:spPr>
          <a:xfrm>
            <a:off x="9221550" y="201613"/>
            <a:ext cx="647700" cy="2228850"/>
          </a:xfrm>
          <a:prstGeom prst="rect">
            <a:avLst/>
          </a:prstGeom>
          <a:noFill/>
          <a:ln>
            <a:noFill/>
          </a:ln>
        </p:spPr>
      </p:pic>
      <p:sp>
        <p:nvSpPr>
          <p:cNvPr id="13" name="Google Shape;13;p2"/>
          <p:cNvSpPr/>
          <p:nvPr/>
        </p:nvSpPr>
        <p:spPr>
          <a:xfrm>
            <a:off x="7464825" y="181263"/>
            <a:ext cx="1756800" cy="2249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14" name="Google Shape;14;p2"/>
          <p:cNvPicPr preferRelativeResize="0"/>
          <p:nvPr/>
        </p:nvPicPr>
        <p:blipFill rotWithShape="1">
          <a:blip r:embed="rId3">
            <a:alphaModFix/>
          </a:blip>
          <a:srcRect b="39684" l="3797" r="37323" t="14569"/>
          <a:stretch/>
        </p:blipFill>
        <p:spPr>
          <a:xfrm>
            <a:off x="6821600" y="4195445"/>
            <a:ext cx="3047650" cy="1610430"/>
          </a:xfrm>
          <a:prstGeom prst="rect">
            <a:avLst/>
          </a:prstGeom>
          <a:noFill/>
          <a:ln>
            <a:noFill/>
          </a:ln>
        </p:spPr>
      </p:pic>
      <p:pic>
        <p:nvPicPr>
          <p:cNvPr descr="15618183302_4efafb57c9_o.jpg" id="15" name="Google Shape;15;p2"/>
          <p:cNvPicPr preferRelativeResize="0"/>
          <p:nvPr/>
        </p:nvPicPr>
        <p:blipFill rotWithShape="1">
          <a:blip r:embed="rId4">
            <a:alphaModFix/>
          </a:blip>
          <a:srcRect b="17051" l="382" r="21473" t="29460"/>
          <a:stretch/>
        </p:blipFill>
        <p:spPr>
          <a:xfrm flipH="1">
            <a:off x="6826063" y="2517725"/>
            <a:ext cx="3047650" cy="1590045"/>
          </a:xfrm>
          <a:prstGeom prst="rect">
            <a:avLst/>
          </a:prstGeom>
          <a:noFill/>
          <a:ln>
            <a:noFill/>
          </a:ln>
        </p:spPr>
      </p:pic>
      <p:grpSp>
        <p:nvGrpSpPr>
          <p:cNvPr id="16" name="Google Shape;16;p2"/>
          <p:cNvGrpSpPr/>
          <p:nvPr/>
        </p:nvGrpSpPr>
        <p:grpSpPr>
          <a:xfrm>
            <a:off x="6817122" y="2430458"/>
            <a:ext cx="3056569" cy="87186"/>
            <a:chOff x="-137" y="0"/>
            <a:chExt cx="12192137" cy="365100"/>
          </a:xfrm>
        </p:grpSpPr>
        <p:sp>
          <p:nvSpPr>
            <p:cNvPr id="17" name="Google Shape;17;p2"/>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 name="Google Shape;29;p2"/>
          <p:cNvPicPr preferRelativeResize="0"/>
          <p:nvPr/>
        </p:nvPicPr>
        <p:blipFill>
          <a:blip r:embed="rId5">
            <a:alphaModFix/>
          </a:blip>
          <a:stretch>
            <a:fillRect/>
          </a:stretch>
        </p:blipFill>
        <p:spPr>
          <a:xfrm>
            <a:off x="8019335" y="382698"/>
            <a:ext cx="647700" cy="647700"/>
          </a:xfrm>
          <a:prstGeom prst="rect">
            <a:avLst/>
          </a:prstGeom>
          <a:noFill/>
          <a:ln>
            <a:noFill/>
          </a:ln>
        </p:spPr>
      </p:pic>
      <p:sp>
        <p:nvSpPr>
          <p:cNvPr id="30" name="Google Shape;30;p2"/>
          <p:cNvSpPr txBox="1"/>
          <p:nvPr/>
        </p:nvSpPr>
        <p:spPr>
          <a:xfrm>
            <a:off x="7464650" y="1061563"/>
            <a:ext cx="1756800" cy="13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Portland</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International</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Scholars</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Academy</a:t>
            </a:r>
            <a:endParaRPr sz="1900">
              <a:solidFill>
                <a:srgbClr val="FFFFFF"/>
              </a:solidFill>
              <a:latin typeface="Century Gothic"/>
              <a:ea typeface="Century Gothic"/>
              <a:cs typeface="Century Gothic"/>
              <a:sym typeface="Century Gothic"/>
            </a:endParaRPr>
          </a:p>
        </p:txBody>
      </p:sp>
      <p:pic>
        <p:nvPicPr>
          <p:cNvPr id="31" name="Google Shape;31;p2"/>
          <p:cNvPicPr preferRelativeResize="0"/>
          <p:nvPr/>
        </p:nvPicPr>
        <p:blipFill>
          <a:blip r:embed="rId6">
            <a:alphaModFix/>
          </a:blip>
          <a:stretch>
            <a:fillRect/>
          </a:stretch>
        </p:blipFill>
        <p:spPr>
          <a:xfrm>
            <a:off x="3417650" y="3068275"/>
            <a:ext cx="3238201" cy="3013231"/>
          </a:xfrm>
          <a:prstGeom prst="rect">
            <a:avLst/>
          </a:prstGeom>
          <a:noFill/>
          <a:ln>
            <a:noFill/>
          </a:ln>
        </p:spPr>
      </p:pic>
      <p:sp>
        <p:nvSpPr>
          <p:cNvPr id="32" name="Google Shape;32;p2"/>
          <p:cNvSpPr/>
          <p:nvPr/>
        </p:nvSpPr>
        <p:spPr>
          <a:xfrm>
            <a:off x="3417500" y="6091350"/>
            <a:ext cx="3238500" cy="1509600"/>
          </a:xfrm>
          <a:custGeom>
            <a:rect b="b" l="l" r="r" t="t"/>
            <a:pathLst>
              <a:path extrusionOk="0" h="120000" w="120000">
                <a:moveTo>
                  <a:pt x="0" y="120000"/>
                </a:moveTo>
                <a:lnTo>
                  <a:pt x="119999" y="120000"/>
                </a:lnTo>
                <a:lnTo>
                  <a:pt x="119999" y="0"/>
                </a:lnTo>
                <a:lnTo>
                  <a:pt x="0" y="0"/>
                </a:lnTo>
                <a:lnTo>
                  <a:pt x="0" y="120000"/>
                </a:lnTo>
              </a:path>
            </a:pathLst>
          </a:custGeom>
          <a:solidFill>
            <a:srgbClr val="7B982C"/>
          </a:solidFill>
          <a:ln>
            <a:noFill/>
          </a:ln>
        </p:spPr>
      </p:sp>
      <p:sp>
        <p:nvSpPr>
          <p:cNvPr id="33" name="Google Shape;33;p2"/>
          <p:cNvSpPr txBox="1"/>
          <p:nvPr/>
        </p:nvSpPr>
        <p:spPr>
          <a:xfrm>
            <a:off x="3493850" y="6081500"/>
            <a:ext cx="3061200" cy="1509600"/>
          </a:xfrm>
          <a:prstGeom prst="rect">
            <a:avLst/>
          </a:prstGeom>
          <a:noFill/>
          <a:ln>
            <a:noFill/>
          </a:ln>
        </p:spPr>
        <p:txBody>
          <a:bodyPr anchorCtr="0" anchor="t" bIns="91425" lIns="91425" spcFirstLastPara="1" rIns="91425" wrap="square" tIns="91425">
            <a:noAutofit/>
          </a:bodyPr>
          <a:lstStyle/>
          <a:p>
            <a:pPr indent="0" lvl="0" marL="0" marR="0" rtl="0" algn="l">
              <a:lnSpc>
                <a:spcPct val="113333"/>
              </a:lnSpc>
              <a:spcBef>
                <a:spcPts val="0"/>
              </a:spcBef>
              <a:spcAft>
                <a:spcPts val="0"/>
              </a:spcAft>
              <a:buClr>
                <a:schemeClr val="dk1"/>
              </a:buClr>
              <a:buSzPts val="1100"/>
              <a:buFont typeface="Arial"/>
              <a:buNone/>
            </a:pPr>
            <a:r>
              <a:rPr b="1" lang="en-GB" sz="1300">
                <a:solidFill>
                  <a:srgbClr val="FFFFFF"/>
                </a:solidFill>
                <a:latin typeface="PT Sans"/>
                <a:ea typeface="PT Sans"/>
                <a:cs typeface="PT Sans"/>
                <a:sym typeface="PT Sans"/>
              </a:rPr>
              <a:t>Portland International Scholars Academy </a:t>
            </a:r>
            <a:br>
              <a:rPr b="1" lang="en-GB" sz="1200">
                <a:solidFill>
                  <a:srgbClr val="FFFFFF"/>
                </a:solidFill>
                <a:latin typeface="PT Sans"/>
                <a:ea typeface="PT Sans"/>
                <a:cs typeface="PT Sans"/>
                <a:sym typeface="PT Sans"/>
              </a:rPr>
            </a:br>
            <a:r>
              <a:rPr lang="en-GB" sz="1100">
                <a:solidFill>
                  <a:srgbClr val="231F20"/>
                </a:solidFill>
                <a:latin typeface="PT Sans"/>
                <a:ea typeface="PT Sans"/>
                <a:cs typeface="PT Sans"/>
                <a:sym typeface="PT Sans"/>
              </a:rPr>
              <a:t>For class and enrollment information, contact: </a:t>
            </a:r>
            <a:r>
              <a:rPr b="1" lang="en-GB" sz="1200">
                <a:solidFill>
                  <a:srgbClr val="231F20"/>
                </a:solidFill>
                <a:latin typeface="PT Sans"/>
                <a:ea typeface="PT Sans"/>
                <a:cs typeface="PT Sans"/>
                <a:sym typeface="PT Sans"/>
              </a:rPr>
              <a:t>PISA@Benson Office - 503-916-5252 or</a:t>
            </a:r>
            <a:br>
              <a:rPr b="1" lang="en-GB" sz="1200">
                <a:solidFill>
                  <a:srgbClr val="231F20"/>
                </a:solidFill>
                <a:latin typeface="PT Sans"/>
                <a:ea typeface="PT Sans"/>
                <a:cs typeface="PT Sans"/>
                <a:sym typeface="PT Sans"/>
              </a:rPr>
            </a:br>
            <a:r>
              <a:rPr b="1" lang="en-GB" sz="1200">
                <a:solidFill>
                  <a:srgbClr val="231F20"/>
                </a:solidFill>
                <a:latin typeface="PT Sans"/>
                <a:ea typeface="PT Sans"/>
                <a:cs typeface="PT Sans"/>
                <a:sym typeface="PT Sans"/>
              </a:rPr>
              <a:t>ESL Department - 503-916-6525 </a:t>
            </a:r>
            <a:r>
              <a:rPr b="1" lang="en-GB" sz="1200">
                <a:solidFill>
                  <a:srgbClr val="FFFFFF"/>
                </a:solidFill>
                <a:uFill>
                  <a:noFill/>
                </a:uFill>
                <a:latin typeface="PT Sans"/>
                <a:ea typeface="PT Sans"/>
                <a:cs typeface="PT Sans"/>
                <a:sym typeface="PT Sans"/>
                <a:hlinkClick r:id="rId7">
                  <a:extLst>
                    <a:ext uri="{A12FA001-AC4F-418D-AE19-62706E023703}">
                      <ahyp:hlinkClr val="tx"/>
                    </a:ext>
                  </a:extLst>
                </a:hlinkClick>
              </a:rPr>
              <a:t>http://www.pps.net/Page/1785</a:t>
            </a:r>
            <a:endParaRPr sz="1200">
              <a:solidFill>
                <a:schemeClr val="dk1"/>
              </a:solidFill>
              <a:latin typeface="PT Sans"/>
              <a:ea typeface="PT Sans"/>
              <a:cs typeface="PT Sans"/>
              <a:sym typeface="PT Sans"/>
            </a:endParaRPr>
          </a:p>
          <a:p>
            <a:pPr indent="0" lvl="0" marL="0" rtl="0" algn="l">
              <a:lnSpc>
                <a:spcPct val="75000"/>
              </a:lnSpc>
              <a:spcBef>
                <a:spcPts val="20"/>
              </a:spcBef>
              <a:spcAft>
                <a:spcPts val="0"/>
              </a:spcAft>
              <a:buClr>
                <a:schemeClr val="dk1"/>
              </a:buClr>
              <a:buSzPts val="1100"/>
              <a:buFont typeface="Arial"/>
              <a:buNone/>
            </a:pPr>
            <a:r>
              <a:t/>
            </a:r>
            <a:endParaRPr sz="600">
              <a:solidFill>
                <a:schemeClr val="dk1"/>
              </a:solidFill>
              <a:latin typeface="Calibri"/>
              <a:ea typeface="Calibri"/>
              <a:cs typeface="Calibri"/>
              <a:sym typeface="Calibri"/>
            </a:endParaRPr>
          </a:p>
          <a:p>
            <a:pPr indent="0" lvl="0" marL="0" marR="0" rtl="0" algn="l">
              <a:spcBef>
                <a:spcPts val="0"/>
              </a:spcBef>
              <a:spcAft>
                <a:spcPts val="0"/>
              </a:spcAft>
              <a:buNone/>
            </a:pPr>
            <a:r>
              <a:rPr lang="en-GB" sz="1200">
                <a:solidFill>
                  <a:srgbClr val="FFFFFF"/>
                </a:solidFill>
                <a:latin typeface="Century Gothic"/>
                <a:ea typeface="Century Gothic"/>
                <a:cs typeface="Century Gothic"/>
                <a:sym typeface="Century Gothic"/>
              </a:rPr>
              <a:t>PORTLAND PUBLIC SCHOOLS</a:t>
            </a:r>
            <a:endParaRPr/>
          </a:p>
        </p:txBody>
      </p:sp>
      <p:grpSp>
        <p:nvGrpSpPr>
          <p:cNvPr id="34" name="Google Shape;34;p2"/>
          <p:cNvGrpSpPr/>
          <p:nvPr/>
        </p:nvGrpSpPr>
        <p:grpSpPr>
          <a:xfrm>
            <a:off x="6104110" y="7085460"/>
            <a:ext cx="381000" cy="381000"/>
            <a:chOff x="9476" y="11241"/>
            <a:chExt cx="600" cy="600"/>
          </a:xfrm>
        </p:grpSpPr>
        <p:sp>
          <p:nvSpPr>
            <p:cNvPr id="35" name="Google Shape;35;p2"/>
            <p:cNvSpPr/>
            <p:nvPr/>
          </p:nvSpPr>
          <p:spPr>
            <a:xfrm>
              <a:off x="9476" y="11241"/>
              <a:ext cx="600" cy="600"/>
            </a:xfrm>
            <a:custGeom>
              <a:rect b="b" l="l" r="r" t="t"/>
              <a:pathLst>
                <a:path extrusionOk="0" h="120000" w="120000">
                  <a:moveTo>
                    <a:pt x="52639" y="85584"/>
                  </a:moveTo>
                  <a:lnTo>
                    <a:pt x="49962" y="85584"/>
                  </a:lnTo>
                  <a:lnTo>
                    <a:pt x="49962" y="94641"/>
                  </a:lnTo>
                  <a:lnTo>
                    <a:pt x="36133" y="113660"/>
                  </a:lnTo>
                  <a:lnTo>
                    <a:pt x="35018" y="115018"/>
                  </a:lnTo>
                  <a:lnTo>
                    <a:pt x="39256" y="116377"/>
                  </a:lnTo>
                  <a:lnTo>
                    <a:pt x="43271" y="118188"/>
                  </a:lnTo>
                  <a:lnTo>
                    <a:pt x="52193" y="120000"/>
                  </a:lnTo>
                  <a:lnTo>
                    <a:pt x="62230" y="120000"/>
                  </a:lnTo>
                  <a:lnTo>
                    <a:pt x="67583" y="119547"/>
                  </a:lnTo>
                  <a:lnTo>
                    <a:pt x="72936" y="118641"/>
                  </a:lnTo>
                  <a:lnTo>
                    <a:pt x="77843" y="116830"/>
                  </a:lnTo>
                  <a:lnTo>
                    <a:pt x="82750" y="115471"/>
                  </a:lnTo>
                  <a:lnTo>
                    <a:pt x="95687" y="108226"/>
                  </a:lnTo>
                  <a:lnTo>
                    <a:pt x="99925" y="104603"/>
                  </a:lnTo>
                  <a:lnTo>
                    <a:pt x="52639" y="104603"/>
                  </a:lnTo>
                  <a:lnTo>
                    <a:pt x="52639" y="85584"/>
                  </a:lnTo>
                </a:path>
              </a:pathLst>
            </a:custGeom>
            <a:solidFill>
              <a:srgbClr val="FFFFFF"/>
            </a:solidFill>
            <a:ln>
              <a:noFill/>
            </a:ln>
          </p:spPr>
        </p:sp>
        <p:sp>
          <p:nvSpPr>
            <p:cNvPr id="36" name="Google Shape;36;p2"/>
            <p:cNvSpPr/>
            <p:nvPr/>
          </p:nvSpPr>
          <p:spPr>
            <a:xfrm>
              <a:off x="9476" y="11241"/>
              <a:ext cx="600" cy="600"/>
            </a:xfrm>
            <a:custGeom>
              <a:rect b="b" l="l" r="r" t="t"/>
              <a:pathLst>
                <a:path extrusionOk="0" h="120000" w="120000">
                  <a:moveTo>
                    <a:pt x="61561" y="0"/>
                  </a:moveTo>
                  <a:lnTo>
                    <a:pt x="60000" y="0"/>
                  </a:lnTo>
                  <a:lnTo>
                    <a:pt x="49739" y="905"/>
                  </a:lnTo>
                  <a:lnTo>
                    <a:pt x="35464" y="5433"/>
                  </a:lnTo>
                  <a:lnTo>
                    <a:pt x="22750" y="13132"/>
                  </a:lnTo>
                  <a:lnTo>
                    <a:pt x="12490" y="23547"/>
                  </a:lnTo>
                  <a:lnTo>
                    <a:pt x="9591" y="27169"/>
                  </a:lnTo>
                  <a:lnTo>
                    <a:pt x="3122" y="40754"/>
                  </a:lnTo>
                  <a:lnTo>
                    <a:pt x="0" y="55245"/>
                  </a:lnTo>
                  <a:lnTo>
                    <a:pt x="223" y="61132"/>
                  </a:lnTo>
                  <a:lnTo>
                    <a:pt x="2453" y="76075"/>
                  </a:lnTo>
                  <a:lnTo>
                    <a:pt x="7360" y="89207"/>
                  </a:lnTo>
                  <a:lnTo>
                    <a:pt x="17620" y="102792"/>
                  </a:lnTo>
                  <a:lnTo>
                    <a:pt x="20743" y="105509"/>
                  </a:lnTo>
                  <a:lnTo>
                    <a:pt x="22081" y="106867"/>
                  </a:lnTo>
                  <a:lnTo>
                    <a:pt x="34349" y="106867"/>
                  </a:lnTo>
                  <a:lnTo>
                    <a:pt x="34349" y="104603"/>
                  </a:lnTo>
                  <a:lnTo>
                    <a:pt x="24089" y="104603"/>
                  </a:lnTo>
                  <a:lnTo>
                    <a:pt x="24089" y="74716"/>
                  </a:lnTo>
                  <a:lnTo>
                    <a:pt x="45947" y="74716"/>
                  </a:lnTo>
                  <a:lnTo>
                    <a:pt x="44609" y="73811"/>
                  </a:lnTo>
                  <a:lnTo>
                    <a:pt x="41040" y="72452"/>
                  </a:lnTo>
                  <a:lnTo>
                    <a:pt x="39256" y="72452"/>
                  </a:lnTo>
                  <a:lnTo>
                    <a:pt x="37249" y="72000"/>
                  </a:lnTo>
                  <a:lnTo>
                    <a:pt x="38141" y="70188"/>
                  </a:lnTo>
                  <a:lnTo>
                    <a:pt x="41040" y="57056"/>
                  </a:lnTo>
                  <a:lnTo>
                    <a:pt x="49962" y="57056"/>
                  </a:lnTo>
                  <a:lnTo>
                    <a:pt x="38587" y="49358"/>
                  </a:lnTo>
                  <a:lnTo>
                    <a:pt x="31895" y="35320"/>
                  </a:lnTo>
                  <a:lnTo>
                    <a:pt x="31895" y="31698"/>
                  </a:lnTo>
                  <a:lnTo>
                    <a:pt x="39925" y="18566"/>
                  </a:lnTo>
                  <a:lnTo>
                    <a:pt x="46394" y="14490"/>
                  </a:lnTo>
                  <a:lnTo>
                    <a:pt x="51301" y="14490"/>
                  </a:lnTo>
                  <a:lnTo>
                    <a:pt x="53308" y="12679"/>
                  </a:lnTo>
                  <a:lnTo>
                    <a:pt x="57100" y="9962"/>
                  </a:lnTo>
                  <a:lnTo>
                    <a:pt x="65130" y="9962"/>
                  </a:lnTo>
                  <a:lnTo>
                    <a:pt x="66468" y="8603"/>
                  </a:lnTo>
                  <a:lnTo>
                    <a:pt x="69368" y="5886"/>
                  </a:lnTo>
                  <a:lnTo>
                    <a:pt x="85650" y="5886"/>
                  </a:lnTo>
                  <a:lnTo>
                    <a:pt x="81189" y="4075"/>
                  </a:lnTo>
                  <a:lnTo>
                    <a:pt x="76505" y="2264"/>
                  </a:lnTo>
                  <a:lnTo>
                    <a:pt x="66691" y="452"/>
                  </a:lnTo>
                  <a:lnTo>
                    <a:pt x="61561" y="0"/>
                  </a:lnTo>
                </a:path>
              </a:pathLst>
            </a:custGeom>
            <a:solidFill>
              <a:srgbClr val="FFFFFF"/>
            </a:solidFill>
            <a:ln>
              <a:noFill/>
            </a:ln>
          </p:spPr>
        </p:sp>
        <p:sp>
          <p:nvSpPr>
            <p:cNvPr id="37" name="Google Shape;37;p2"/>
            <p:cNvSpPr/>
            <p:nvPr/>
          </p:nvSpPr>
          <p:spPr>
            <a:xfrm>
              <a:off x="9476" y="11241"/>
              <a:ext cx="600" cy="600"/>
            </a:xfrm>
            <a:custGeom>
              <a:rect b="b" l="l" r="r" t="t"/>
              <a:pathLst>
                <a:path extrusionOk="0" h="120000" w="120000">
                  <a:moveTo>
                    <a:pt x="45947" y="74716"/>
                  </a:moveTo>
                  <a:lnTo>
                    <a:pt x="37472" y="74716"/>
                  </a:lnTo>
                  <a:lnTo>
                    <a:pt x="41263" y="75622"/>
                  </a:lnTo>
                  <a:lnTo>
                    <a:pt x="43494" y="76075"/>
                  </a:lnTo>
                  <a:lnTo>
                    <a:pt x="45055" y="76981"/>
                  </a:lnTo>
                  <a:lnTo>
                    <a:pt x="47286" y="79698"/>
                  </a:lnTo>
                  <a:lnTo>
                    <a:pt x="47732" y="81056"/>
                  </a:lnTo>
                  <a:lnTo>
                    <a:pt x="47732" y="85132"/>
                  </a:lnTo>
                  <a:lnTo>
                    <a:pt x="47063" y="86943"/>
                  </a:lnTo>
                  <a:lnTo>
                    <a:pt x="44163" y="89660"/>
                  </a:lnTo>
                  <a:lnTo>
                    <a:pt x="42156" y="90566"/>
                  </a:lnTo>
                  <a:lnTo>
                    <a:pt x="38141" y="91471"/>
                  </a:lnTo>
                  <a:lnTo>
                    <a:pt x="31672" y="91471"/>
                  </a:lnTo>
                  <a:lnTo>
                    <a:pt x="31672" y="104603"/>
                  </a:lnTo>
                  <a:lnTo>
                    <a:pt x="34349" y="104603"/>
                  </a:lnTo>
                  <a:lnTo>
                    <a:pt x="34349" y="94188"/>
                  </a:lnTo>
                  <a:lnTo>
                    <a:pt x="36802" y="94188"/>
                  </a:lnTo>
                  <a:lnTo>
                    <a:pt x="38810" y="93735"/>
                  </a:lnTo>
                  <a:lnTo>
                    <a:pt x="40148" y="93735"/>
                  </a:lnTo>
                  <a:lnTo>
                    <a:pt x="43048" y="92830"/>
                  </a:lnTo>
                  <a:lnTo>
                    <a:pt x="49962" y="85584"/>
                  </a:lnTo>
                  <a:lnTo>
                    <a:pt x="52639" y="85584"/>
                  </a:lnTo>
                  <a:lnTo>
                    <a:pt x="52639" y="80603"/>
                  </a:lnTo>
                  <a:lnTo>
                    <a:pt x="49962" y="80603"/>
                  </a:lnTo>
                  <a:lnTo>
                    <a:pt x="49739" y="79245"/>
                  </a:lnTo>
                  <a:lnTo>
                    <a:pt x="49070" y="77886"/>
                  </a:lnTo>
                  <a:lnTo>
                    <a:pt x="48178" y="76528"/>
                  </a:lnTo>
                  <a:lnTo>
                    <a:pt x="46617" y="75169"/>
                  </a:lnTo>
                  <a:lnTo>
                    <a:pt x="45947" y="74716"/>
                  </a:lnTo>
                </a:path>
              </a:pathLst>
            </a:custGeom>
            <a:solidFill>
              <a:srgbClr val="FFFFFF"/>
            </a:solidFill>
            <a:ln>
              <a:noFill/>
            </a:ln>
          </p:spPr>
        </p:sp>
        <p:sp>
          <p:nvSpPr>
            <p:cNvPr id="38" name="Google Shape;38;p2"/>
            <p:cNvSpPr/>
            <p:nvPr/>
          </p:nvSpPr>
          <p:spPr>
            <a:xfrm>
              <a:off x="9476" y="11241"/>
              <a:ext cx="600" cy="600"/>
            </a:xfrm>
            <a:custGeom>
              <a:rect b="b" l="l" r="r" t="t"/>
              <a:pathLst>
                <a:path extrusionOk="0" h="120000" w="120000">
                  <a:moveTo>
                    <a:pt x="84758" y="74716"/>
                  </a:moveTo>
                  <a:lnTo>
                    <a:pt x="66022" y="74716"/>
                  </a:lnTo>
                  <a:lnTo>
                    <a:pt x="69591" y="75622"/>
                  </a:lnTo>
                  <a:lnTo>
                    <a:pt x="71821" y="76075"/>
                  </a:lnTo>
                  <a:lnTo>
                    <a:pt x="73382" y="76981"/>
                  </a:lnTo>
                  <a:lnTo>
                    <a:pt x="75613" y="79698"/>
                  </a:lnTo>
                  <a:lnTo>
                    <a:pt x="76282" y="81056"/>
                  </a:lnTo>
                  <a:lnTo>
                    <a:pt x="76282" y="85132"/>
                  </a:lnTo>
                  <a:lnTo>
                    <a:pt x="75390" y="86943"/>
                  </a:lnTo>
                  <a:lnTo>
                    <a:pt x="72490" y="89660"/>
                  </a:lnTo>
                  <a:lnTo>
                    <a:pt x="70706" y="90566"/>
                  </a:lnTo>
                  <a:lnTo>
                    <a:pt x="66691" y="91471"/>
                  </a:lnTo>
                  <a:lnTo>
                    <a:pt x="60223" y="91471"/>
                  </a:lnTo>
                  <a:lnTo>
                    <a:pt x="60223" y="104603"/>
                  </a:lnTo>
                  <a:lnTo>
                    <a:pt x="87657" y="104603"/>
                  </a:lnTo>
                  <a:lnTo>
                    <a:pt x="85204" y="104150"/>
                  </a:lnTo>
                  <a:lnTo>
                    <a:pt x="80966" y="101886"/>
                  </a:lnTo>
                  <a:lnTo>
                    <a:pt x="79182" y="100528"/>
                  </a:lnTo>
                  <a:lnTo>
                    <a:pt x="77620" y="98264"/>
                  </a:lnTo>
                  <a:lnTo>
                    <a:pt x="84089" y="95547"/>
                  </a:lnTo>
                  <a:lnTo>
                    <a:pt x="95018" y="95547"/>
                  </a:lnTo>
                  <a:lnTo>
                    <a:pt x="94795" y="95094"/>
                  </a:lnTo>
                  <a:lnTo>
                    <a:pt x="93457" y="93735"/>
                  </a:lnTo>
                  <a:lnTo>
                    <a:pt x="92118" y="92830"/>
                  </a:lnTo>
                  <a:lnTo>
                    <a:pt x="89888" y="91471"/>
                  </a:lnTo>
                  <a:lnTo>
                    <a:pt x="84981" y="88301"/>
                  </a:lnTo>
                  <a:lnTo>
                    <a:pt x="82081" y="86037"/>
                  </a:lnTo>
                  <a:lnTo>
                    <a:pt x="80074" y="84226"/>
                  </a:lnTo>
                  <a:lnTo>
                    <a:pt x="79628" y="82867"/>
                  </a:lnTo>
                  <a:lnTo>
                    <a:pt x="79628" y="79245"/>
                  </a:lnTo>
                  <a:lnTo>
                    <a:pt x="80520" y="77433"/>
                  </a:lnTo>
                  <a:lnTo>
                    <a:pt x="84758" y="74716"/>
                  </a:lnTo>
                </a:path>
              </a:pathLst>
            </a:custGeom>
            <a:solidFill>
              <a:srgbClr val="FFFFFF"/>
            </a:solidFill>
            <a:ln>
              <a:noFill/>
            </a:ln>
          </p:spPr>
        </p:sp>
        <p:sp>
          <p:nvSpPr>
            <p:cNvPr id="39" name="Google Shape;39;p2"/>
            <p:cNvSpPr/>
            <p:nvPr/>
          </p:nvSpPr>
          <p:spPr>
            <a:xfrm>
              <a:off x="9476" y="11241"/>
              <a:ext cx="600" cy="600"/>
            </a:xfrm>
            <a:custGeom>
              <a:rect b="b" l="l" r="r" t="t"/>
              <a:pathLst>
                <a:path extrusionOk="0" h="120000" w="120000">
                  <a:moveTo>
                    <a:pt x="92342" y="79245"/>
                  </a:moveTo>
                  <a:lnTo>
                    <a:pt x="88550" y="79245"/>
                  </a:lnTo>
                  <a:lnTo>
                    <a:pt x="87211" y="80150"/>
                  </a:lnTo>
                  <a:lnTo>
                    <a:pt x="86988" y="80603"/>
                  </a:lnTo>
                  <a:lnTo>
                    <a:pt x="86988" y="81509"/>
                  </a:lnTo>
                  <a:lnTo>
                    <a:pt x="87211" y="81962"/>
                  </a:lnTo>
                  <a:lnTo>
                    <a:pt x="87657" y="82415"/>
                  </a:lnTo>
                  <a:lnTo>
                    <a:pt x="90111" y="84226"/>
                  </a:lnTo>
                  <a:lnTo>
                    <a:pt x="93234" y="86037"/>
                  </a:lnTo>
                  <a:lnTo>
                    <a:pt x="96133" y="87849"/>
                  </a:lnTo>
                  <a:lnTo>
                    <a:pt x="97695" y="89207"/>
                  </a:lnTo>
                  <a:lnTo>
                    <a:pt x="99925" y="90566"/>
                  </a:lnTo>
                  <a:lnTo>
                    <a:pt x="101040" y="91924"/>
                  </a:lnTo>
                  <a:lnTo>
                    <a:pt x="102379" y="93735"/>
                  </a:lnTo>
                  <a:lnTo>
                    <a:pt x="102602" y="95094"/>
                  </a:lnTo>
                  <a:lnTo>
                    <a:pt x="102602" y="98716"/>
                  </a:lnTo>
                  <a:lnTo>
                    <a:pt x="101486" y="100528"/>
                  </a:lnTo>
                  <a:lnTo>
                    <a:pt x="99256" y="102339"/>
                  </a:lnTo>
                  <a:lnTo>
                    <a:pt x="95464" y="104150"/>
                  </a:lnTo>
                  <a:lnTo>
                    <a:pt x="90557" y="104603"/>
                  </a:lnTo>
                  <a:lnTo>
                    <a:pt x="99925" y="104603"/>
                  </a:lnTo>
                  <a:lnTo>
                    <a:pt x="109293" y="94641"/>
                  </a:lnTo>
                  <a:lnTo>
                    <a:pt x="115985" y="82415"/>
                  </a:lnTo>
                  <a:lnTo>
                    <a:pt x="96356" y="82415"/>
                  </a:lnTo>
                  <a:lnTo>
                    <a:pt x="94349" y="80150"/>
                  </a:lnTo>
                  <a:lnTo>
                    <a:pt x="92342" y="79245"/>
                  </a:lnTo>
                </a:path>
              </a:pathLst>
            </a:custGeom>
            <a:solidFill>
              <a:srgbClr val="FFFFFF"/>
            </a:solidFill>
            <a:ln>
              <a:noFill/>
            </a:ln>
          </p:spPr>
        </p:sp>
        <p:sp>
          <p:nvSpPr>
            <p:cNvPr id="40" name="Google Shape;40;p2"/>
            <p:cNvSpPr/>
            <p:nvPr/>
          </p:nvSpPr>
          <p:spPr>
            <a:xfrm>
              <a:off x="9476" y="11241"/>
              <a:ext cx="600" cy="600"/>
            </a:xfrm>
            <a:custGeom>
              <a:rect b="b" l="l" r="r" t="t"/>
              <a:pathLst>
                <a:path extrusionOk="0" h="120000" w="120000">
                  <a:moveTo>
                    <a:pt x="95018" y="95547"/>
                  </a:moveTo>
                  <a:lnTo>
                    <a:pt x="84089" y="95547"/>
                  </a:lnTo>
                  <a:lnTo>
                    <a:pt x="85873" y="97811"/>
                  </a:lnTo>
                  <a:lnTo>
                    <a:pt x="88104" y="99169"/>
                  </a:lnTo>
                  <a:lnTo>
                    <a:pt x="93011" y="99169"/>
                  </a:lnTo>
                  <a:lnTo>
                    <a:pt x="94795" y="97811"/>
                  </a:lnTo>
                  <a:lnTo>
                    <a:pt x="95241" y="97358"/>
                  </a:lnTo>
                  <a:lnTo>
                    <a:pt x="95241" y="96000"/>
                  </a:lnTo>
                  <a:lnTo>
                    <a:pt x="95018" y="95547"/>
                  </a:lnTo>
                </a:path>
              </a:pathLst>
            </a:custGeom>
            <a:solidFill>
              <a:srgbClr val="FFFFFF"/>
            </a:solidFill>
            <a:ln>
              <a:noFill/>
            </a:ln>
          </p:spPr>
        </p:sp>
        <p:sp>
          <p:nvSpPr>
            <p:cNvPr id="41" name="Google Shape;41;p2"/>
            <p:cNvSpPr/>
            <p:nvPr/>
          </p:nvSpPr>
          <p:spPr>
            <a:xfrm>
              <a:off x="9476" y="11241"/>
              <a:ext cx="600" cy="600"/>
            </a:xfrm>
            <a:custGeom>
              <a:rect b="b" l="l" r="r" t="t"/>
              <a:pathLst>
                <a:path extrusionOk="0" h="120000" w="120000">
                  <a:moveTo>
                    <a:pt x="37918" y="80150"/>
                  </a:moveTo>
                  <a:lnTo>
                    <a:pt x="31672" y="80150"/>
                  </a:lnTo>
                  <a:lnTo>
                    <a:pt x="31672" y="86037"/>
                  </a:lnTo>
                  <a:lnTo>
                    <a:pt x="37249" y="86037"/>
                  </a:lnTo>
                  <a:lnTo>
                    <a:pt x="38810" y="85584"/>
                  </a:lnTo>
                  <a:lnTo>
                    <a:pt x="39479" y="85132"/>
                  </a:lnTo>
                  <a:lnTo>
                    <a:pt x="40148" y="84226"/>
                  </a:lnTo>
                  <a:lnTo>
                    <a:pt x="40371" y="83773"/>
                  </a:lnTo>
                  <a:lnTo>
                    <a:pt x="40371" y="81962"/>
                  </a:lnTo>
                  <a:lnTo>
                    <a:pt x="39925" y="81056"/>
                  </a:lnTo>
                  <a:lnTo>
                    <a:pt x="38587" y="80603"/>
                  </a:lnTo>
                  <a:lnTo>
                    <a:pt x="37918" y="80150"/>
                  </a:lnTo>
                </a:path>
              </a:pathLst>
            </a:custGeom>
            <a:solidFill>
              <a:srgbClr val="FFFFFF"/>
            </a:solidFill>
            <a:ln>
              <a:noFill/>
            </a:ln>
          </p:spPr>
        </p:sp>
        <p:sp>
          <p:nvSpPr>
            <p:cNvPr id="42" name="Google Shape;42;p2"/>
            <p:cNvSpPr/>
            <p:nvPr/>
          </p:nvSpPr>
          <p:spPr>
            <a:xfrm>
              <a:off x="9476" y="11241"/>
              <a:ext cx="600" cy="600"/>
            </a:xfrm>
            <a:custGeom>
              <a:rect b="b" l="l" r="r" t="t"/>
              <a:pathLst>
                <a:path extrusionOk="0" h="120000" w="120000">
                  <a:moveTo>
                    <a:pt x="66245" y="80150"/>
                  </a:moveTo>
                  <a:lnTo>
                    <a:pt x="60223" y="80150"/>
                  </a:lnTo>
                  <a:lnTo>
                    <a:pt x="60223" y="86037"/>
                  </a:lnTo>
                  <a:lnTo>
                    <a:pt x="65799" y="86037"/>
                  </a:lnTo>
                  <a:lnTo>
                    <a:pt x="67137" y="85584"/>
                  </a:lnTo>
                  <a:lnTo>
                    <a:pt x="67806" y="85132"/>
                  </a:lnTo>
                  <a:lnTo>
                    <a:pt x="68698" y="84226"/>
                  </a:lnTo>
                  <a:lnTo>
                    <a:pt x="68921" y="83773"/>
                  </a:lnTo>
                  <a:lnTo>
                    <a:pt x="68921" y="81962"/>
                  </a:lnTo>
                  <a:lnTo>
                    <a:pt x="68252" y="81056"/>
                  </a:lnTo>
                  <a:lnTo>
                    <a:pt x="67137" y="80603"/>
                  </a:lnTo>
                  <a:lnTo>
                    <a:pt x="66245" y="80150"/>
                  </a:lnTo>
                </a:path>
              </a:pathLst>
            </a:custGeom>
            <a:solidFill>
              <a:srgbClr val="FFFFFF"/>
            </a:solidFill>
            <a:ln>
              <a:noFill/>
            </a:ln>
          </p:spPr>
        </p:sp>
        <p:sp>
          <p:nvSpPr>
            <p:cNvPr id="43" name="Google Shape;43;p2"/>
            <p:cNvSpPr/>
            <p:nvPr/>
          </p:nvSpPr>
          <p:spPr>
            <a:xfrm>
              <a:off x="9476" y="11241"/>
              <a:ext cx="600" cy="600"/>
            </a:xfrm>
            <a:custGeom>
              <a:rect b="b" l="l" r="r" t="t"/>
              <a:pathLst>
                <a:path extrusionOk="0" h="120000" w="120000">
                  <a:moveTo>
                    <a:pt x="118661" y="73811"/>
                  </a:moveTo>
                  <a:lnTo>
                    <a:pt x="92342" y="73811"/>
                  </a:lnTo>
                  <a:lnTo>
                    <a:pt x="94349" y="74264"/>
                  </a:lnTo>
                  <a:lnTo>
                    <a:pt x="97918" y="75622"/>
                  </a:lnTo>
                  <a:lnTo>
                    <a:pt x="99702" y="76981"/>
                  </a:lnTo>
                  <a:lnTo>
                    <a:pt x="101933" y="78792"/>
                  </a:lnTo>
                  <a:lnTo>
                    <a:pt x="96356" y="82415"/>
                  </a:lnTo>
                  <a:lnTo>
                    <a:pt x="115985" y="82415"/>
                  </a:lnTo>
                  <a:lnTo>
                    <a:pt x="116208" y="81962"/>
                  </a:lnTo>
                  <a:lnTo>
                    <a:pt x="117769" y="77433"/>
                  </a:lnTo>
                  <a:lnTo>
                    <a:pt x="118661" y="73811"/>
                  </a:lnTo>
                </a:path>
              </a:pathLst>
            </a:custGeom>
            <a:solidFill>
              <a:srgbClr val="FFFFFF"/>
            </a:solidFill>
            <a:ln>
              <a:noFill/>
            </a:ln>
          </p:spPr>
        </p:sp>
        <p:sp>
          <p:nvSpPr>
            <p:cNvPr id="44" name="Google Shape;44;p2"/>
            <p:cNvSpPr/>
            <p:nvPr/>
          </p:nvSpPr>
          <p:spPr>
            <a:xfrm>
              <a:off x="9476" y="11241"/>
              <a:ext cx="600" cy="600"/>
            </a:xfrm>
            <a:custGeom>
              <a:rect b="b" l="l" r="r" t="t"/>
              <a:pathLst>
                <a:path extrusionOk="0" h="120000" w="120000">
                  <a:moveTo>
                    <a:pt x="65130" y="72000"/>
                  </a:moveTo>
                  <a:lnTo>
                    <a:pt x="49962" y="72000"/>
                  </a:lnTo>
                  <a:lnTo>
                    <a:pt x="49962" y="80603"/>
                  </a:lnTo>
                  <a:lnTo>
                    <a:pt x="52639" y="80603"/>
                  </a:lnTo>
                  <a:lnTo>
                    <a:pt x="52639" y="74716"/>
                  </a:lnTo>
                  <a:lnTo>
                    <a:pt x="84758" y="74716"/>
                  </a:lnTo>
                  <a:lnTo>
                    <a:pt x="87434" y="73811"/>
                  </a:lnTo>
                  <a:lnTo>
                    <a:pt x="118661" y="73811"/>
                  </a:lnTo>
                  <a:lnTo>
                    <a:pt x="118884" y="72452"/>
                  </a:lnTo>
                  <a:lnTo>
                    <a:pt x="66914" y="72452"/>
                  </a:lnTo>
                  <a:lnTo>
                    <a:pt x="65130" y="72000"/>
                  </a:lnTo>
                </a:path>
              </a:pathLst>
            </a:custGeom>
            <a:solidFill>
              <a:srgbClr val="FFFFFF"/>
            </a:solidFill>
            <a:ln>
              <a:noFill/>
            </a:ln>
          </p:spPr>
        </p:sp>
        <p:sp>
          <p:nvSpPr>
            <p:cNvPr id="45" name="Google Shape;45;p2"/>
            <p:cNvSpPr/>
            <p:nvPr/>
          </p:nvSpPr>
          <p:spPr>
            <a:xfrm>
              <a:off x="9476" y="11241"/>
              <a:ext cx="600" cy="600"/>
            </a:xfrm>
            <a:custGeom>
              <a:rect b="b" l="l" r="r" t="t"/>
              <a:pathLst>
                <a:path extrusionOk="0" h="120000" w="120000">
                  <a:moveTo>
                    <a:pt x="49962" y="57056"/>
                  </a:moveTo>
                  <a:lnTo>
                    <a:pt x="41040" y="57056"/>
                  </a:lnTo>
                  <a:lnTo>
                    <a:pt x="66914" y="72452"/>
                  </a:lnTo>
                  <a:lnTo>
                    <a:pt x="118884" y="72452"/>
                  </a:lnTo>
                  <a:lnTo>
                    <a:pt x="119776" y="67924"/>
                  </a:lnTo>
                  <a:lnTo>
                    <a:pt x="73159" y="67924"/>
                  </a:lnTo>
                  <a:lnTo>
                    <a:pt x="76059" y="64754"/>
                  </a:lnTo>
                  <a:lnTo>
                    <a:pt x="76728" y="63849"/>
                  </a:lnTo>
                  <a:lnTo>
                    <a:pt x="65353" y="63849"/>
                  </a:lnTo>
                  <a:lnTo>
                    <a:pt x="66468" y="62490"/>
                  </a:lnTo>
                  <a:lnTo>
                    <a:pt x="67583" y="60679"/>
                  </a:lnTo>
                  <a:lnTo>
                    <a:pt x="68029" y="59320"/>
                  </a:lnTo>
                  <a:lnTo>
                    <a:pt x="56431" y="59320"/>
                  </a:lnTo>
                  <a:lnTo>
                    <a:pt x="53531" y="58415"/>
                  </a:lnTo>
                  <a:lnTo>
                    <a:pt x="49962" y="57056"/>
                  </a:lnTo>
                </a:path>
              </a:pathLst>
            </a:custGeom>
            <a:solidFill>
              <a:srgbClr val="FFFFFF"/>
            </a:solidFill>
            <a:ln>
              <a:noFill/>
            </a:ln>
          </p:spPr>
        </p:sp>
        <p:sp>
          <p:nvSpPr>
            <p:cNvPr id="46" name="Google Shape;46;p2"/>
            <p:cNvSpPr/>
            <p:nvPr/>
          </p:nvSpPr>
          <p:spPr>
            <a:xfrm>
              <a:off x="9476" y="11241"/>
              <a:ext cx="600" cy="600"/>
            </a:xfrm>
            <a:custGeom>
              <a:rect b="b" l="l" r="r" t="t"/>
              <a:pathLst>
                <a:path extrusionOk="0" h="120000" w="120000">
                  <a:moveTo>
                    <a:pt x="85650" y="5886"/>
                  </a:moveTo>
                  <a:lnTo>
                    <a:pt x="70037" y="5886"/>
                  </a:lnTo>
                  <a:lnTo>
                    <a:pt x="67806" y="9056"/>
                  </a:lnTo>
                  <a:lnTo>
                    <a:pt x="66691" y="12226"/>
                  </a:lnTo>
                  <a:lnTo>
                    <a:pt x="66468" y="14943"/>
                  </a:lnTo>
                  <a:lnTo>
                    <a:pt x="67360" y="18113"/>
                  </a:lnTo>
                  <a:lnTo>
                    <a:pt x="69144" y="20830"/>
                  </a:lnTo>
                  <a:lnTo>
                    <a:pt x="72044" y="24000"/>
                  </a:lnTo>
                  <a:lnTo>
                    <a:pt x="75613" y="27622"/>
                  </a:lnTo>
                  <a:lnTo>
                    <a:pt x="80297" y="31245"/>
                  </a:lnTo>
                  <a:lnTo>
                    <a:pt x="84089" y="34867"/>
                  </a:lnTo>
                  <a:lnTo>
                    <a:pt x="86765" y="38490"/>
                  </a:lnTo>
                  <a:lnTo>
                    <a:pt x="88773" y="42113"/>
                  </a:lnTo>
                  <a:lnTo>
                    <a:pt x="89665" y="45735"/>
                  </a:lnTo>
                  <a:lnTo>
                    <a:pt x="89888" y="49358"/>
                  </a:lnTo>
                  <a:lnTo>
                    <a:pt x="89442" y="52528"/>
                  </a:lnTo>
                  <a:lnTo>
                    <a:pt x="79405" y="65660"/>
                  </a:lnTo>
                  <a:lnTo>
                    <a:pt x="73159" y="67924"/>
                  </a:lnTo>
                  <a:lnTo>
                    <a:pt x="119776" y="67924"/>
                  </a:lnTo>
                  <a:lnTo>
                    <a:pt x="119776" y="67471"/>
                  </a:lnTo>
                  <a:lnTo>
                    <a:pt x="120223" y="62490"/>
                  </a:lnTo>
                  <a:lnTo>
                    <a:pt x="120000" y="57056"/>
                  </a:lnTo>
                  <a:lnTo>
                    <a:pt x="116877" y="41660"/>
                  </a:lnTo>
                  <a:lnTo>
                    <a:pt x="110631" y="28075"/>
                  </a:lnTo>
                  <a:lnTo>
                    <a:pt x="101486" y="16754"/>
                  </a:lnTo>
                  <a:lnTo>
                    <a:pt x="89888" y="8150"/>
                  </a:lnTo>
                  <a:lnTo>
                    <a:pt x="85650" y="5886"/>
                  </a:lnTo>
                </a:path>
              </a:pathLst>
            </a:custGeom>
            <a:solidFill>
              <a:srgbClr val="FFFFFF"/>
            </a:solidFill>
            <a:ln>
              <a:noFill/>
            </a:ln>
          </p:spPr>
        </p:sp>
        <p:sp>
          <p:nvSpPr>
            <p:cNvPr id="47" name="Google Shape;47;p2"/>
            <p:cNvSpPr/>
            <p:nvPr/>
          </p:nvSpPr>
          <p:spPr>
            <a:xfrm>
              <a:off x="9476" y="11241"/>
              <a:ext cx="600" cy="600"/>
            </a:xfrm>
            <a:custGeom>
              <a:rect b="b" l="l" r="r" t="t"/>
              <a:pathLst>
                <a:path extrusionOk="0" h="120000" w="120000">
                  <a:moveTo>
                    <a:pt x="65130" y="9962"/>
                  </a:moveTo>
                  <a:lnTo>
                    <a:pt x="57100" y="9962"/>
                  </a:lnTo>
                  <a:lnTo>
                    <a:pt x="54646" y="14037"/>
                  </a:lnTo>
                  <a:lnTo>
                    <a:pt x="53308" y="18113"/>
                  </a:lnTo>
                  <a:lnTo>
                    <a:pt x="53085" y="22188"/>
                  </a:lnTo>
                  <a:lnTo>
                    <a:pt x="53977" y="25811"/>
                  </a:lnTo>
                  <a:lnTo>
                    <a:pt x="55539" y="29433"/>
                  </a:lnTo>
                  <a:lnTo>
                    <a:pt x="57769" y="32603"/>
                  </a:lnTo>
                  <a:lnTo>
                    <a:pt x="60446" y="35320"/>
                  </a:lnTo>
                  <a:lnTo>
                    <a:pt x="63122" y="37132"/>
                  </a:lnTo>
                  <a:lnTo>
                    <a:pt x="65576" y="39396"/>
                  </a:lnTo>
                  <a:lnTo>
                    <a:pt x="74498" y="51622"/>
                  </a:lnTo>
                  <a:lnTo>
                    <a:pt x="74721" y="54339"/>
                  </a:lnTo>
                  <a:lnTo>
                    <a:pt x="74052" y="56603"/>
                  </a:lnTo>
                  <a:lnTo>
                    <a:pt x="72267" y="59320"/>
                  </a:lnTo>
                  <a:lnTo>
                    <a:pt x="69368" y="61584"/>
                  </a:lnTo>
                  <a:lnTo>
                    <a:pt x="65353" y="63849"/>
                  </a:lnTo>
                  <a:lnTo>
                    <a:pt x="76728" y="63849"/>
                  </a:lnTo>
                  <a:lnTo>
                    <a:pt x="78289" y="61584"/>
                  </a:lnTo>
                  <a:lnTo>
                    <a:pt x="80074" y="58415"/>
                  </a:lnTo>
                  <a:lnTo>
                    <a:pt x="81189" y="55245"/>
                  </a:lnTo>
                  <a:lnTo>
                    <a:pt x="81412" y="52075"/>
                  </a:lnTo>
                  <a:lnTo>
                    <a:pt x="80966" y="48452"/>
                  </a:lnTo>
                  <a:lnTo>
                    <a:pt x="79405" y="45283"/>
                  </a:lnTo>
                  <a:lnTo>
                    <a:pt x="77174" y="41660"/>
                  </a:lnTo>
                  <a:lnTo>
                    <a:pt x="73605" y="38037"/>
                  </a:lnTo>
                  <a:lnTo>
                    <a:pt x="69144" y="34415"/>
                  </a:lnTo>
                  <a:lnTo>
                    <a:pt x="65130" y="30792"/>
                  </a:lnTo>
                  <a:lnTo>
                    <a:pt x="62453" y="27169"/>
                  </a:lnTo>
                  <a:lnTo>
                    <a:pt x="60669" y="24000"/>
                  </a:lnTo>
                  <a:lnTo>
                    <a:pt x="60223" y="20377"/>
                  </a:lnTo>
                  <a:lnTo>
                    <a:pt x="60669" y="17207"/>
                  </a:lnTo>
                  <a:lnTo>
                    <a:pt x="61784" y="14037"/>
                  </a:lnTo>
                  <a:lnTo>
                    <a:pt x="63791" y="11320"/>
                  </a:lnTo>
                  <a:lnTo>
                    <a:pt x="65130" y="9962"/>
                  </a:lnTo>
                </a:path>
              </a:pathLst>
            </a:custGeom>
            <a:solidFill>
              <a:srgbClr val="FFFFFF"/>
            </a:solidFill>
            <a:ln>
              <a:noFill/>
            </a:ln>
          </p:spPr>
        </p:sp>
        <p:sp>
          <p:nvSpPr>
            <p:cNvPr id="48" name="Google Shape;48;p2"/>
            <p:cNvSpPr/>
            <p:nvPr/>
          </p:nvSpPr>
          <p:spPr>
            <a:xfrm>
              <a:off x="9476" y="11241"/>
              <a:ext cx="600" cy="600"/>
            </a:xfrm>
            <a:custGeom>
              <a:rect b="b" l="l" r="r" t="t"/>
              <a:pathLst>
                <a:path extrusionOk="0" h="120000" w="120000">
                  <a:moveTo>
                    <a:pt x="51301" y="14490"/>
                  </a:moveTo>
                  <a:lnTo>
                    <a:pt x="46394" y="14490"/>
                  </a:lnTo>
                  <a:lnTo>
                    <a:pt x="43271" y="17660"/>
                  </a:lnTo>
                  <a:lnTo>
                    <a:pt x="41040" y="21283"/>
                  </a:lnTo>
                  <a:lnTo>
                    <a:pt x="39925" y="24905"/>
                  </a:lnTo>
                  <a:lnTo>
                    <a:pt x="39702" y="29433"/>
                  </a:lnTo>
                  <a:lnTo>
                    <a:pt x="40371" y="33509"/>
                  </a:lnTo>
                  <a:lnTo>
                    <a:pt x="41933" y="37132"/>
                  </a:lnTo>
                  <a:lnTo>
                    <a:pt x="44386" y="40754"/>
                  </a:lnTo>
                  <a:lnTo>
                    <a:pt x="47732" y="43924"/>
                  </a:lnTo>
                  <a:lnTo>
                    <a:pt x="52416" y="46641"/>
                  </a:lnTo>
                  <a:lnTo>
                    <a:pt x="55985" y="49358"/>
                  </a:lnTo>
                  <a:lnTo>
                    <a:pt x="58661" y="51622"/>
                  </a:lnTo>
                  <a:lnTo>
                    <a:pt x="60446" y="53886"/>
                  </a:lnTo>
                  <a:lnTo>
                    <a:pt x="61115" y="56150"/>
                  </a:lnTo>
                  <a:lnTo>
                    <a:pt x="61115" y="57509"/>
                  </a:lnTo>
                  <a:lnTo>
                    <a:pt x="60223" y="58415"/>
                  </a:lnTo>
                  <a:lnTo>
                    <a:pt x="58661" y="59320"/>
                  </a:lnTo>
                  <a:lnTo>
                    <a:pt x="68029" y="59320"/>
                  </a:lnTo>
                  <a:lnTo>
                    <a:pt x="68252" y="58867"/>
                  </a:lnTo>
                  <a:lnTo>
                    <a:pt x="68698" y="56150"/>
                  </a:lnTo>
                  <a:lnTo>
                    <a:pt x="68029" y="52981"/>
                  </a:lnTo>
                  <a:lnTo>
                    <a:pt x="66468" y="49811"/>
                  </a:lnTo>
                  <a:lnTo>
                    <a:pt x="63122" y="46188"/>
                  </a:lnTo>
                  <a:lnTo>
                    <a:pt x="53977" y="39396"/>
                  </a:lnTo>
                  <a:lnTo>
                    <a:pt x="50631" y="36226"/>
                  </a:lnTo>
                  <a:lnTo>
                    <a:pt x="48178" y="32603"/>
                  </a:lnTo>
                  <a:lnTo>
                    <a:pt x="46840" y="28981"/>
                  </a:lnTo>
                  <a:lnTo>
                    <a:pt x="46394" y="25358"/>
                  </a:lnTo>
                  <a:lnTo>
                    <a:pt x="46840" y="22188"/>
                  </a:lnTo>
                  <a:lnTo>
                    <a:pt x="48178" y="18566"/>
                  </a:lnTo>
                  <a:lnTo>
                    <a:pt x="50408" y="15396"/>
                  </a:lnTo>
                  <a:lnTo>
                    <a:pt x="51301" y="14490"/>
                  </a:lnTo>
                </a:path>
              </a:pathLst>
            </a:custGeom>
            <a:solidFill>
              <a:srgbClr val="FFFFFF"/>
            </a:solidFill>
            <a:ln>
              <a:noFill/>
            </a:ln>
          </p:spPr>
        </p:sp>
      </p:grpSp>
      <p:sp>
        <p:nvSpPr>
          <p:cNvPr id="49" name="Google Shape;49;p2"/>
          <p:cNvSpPr/>
          <p:nvPr/>
        </p:nvSpPr>
        <p:spPr>
          <a:xfrm>
            <a:off x="7894600" y="3081988"/>
            <a:ext cx="1979100" cy="4647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50" name="Google Shape;50;p2"/>
          <p:cNvPicPr preferRelativeResize="0"/>
          <p:nvPr/>
        </p:nvPicPr>
        <p:blipFill rotWithShape="1">
          <a:blip r:embed="rId8">
            <a:alphaModFix/>
          </a:blip>
          <a:srcRect b="18807" l="6014" r="8185" t="17371"/>
          <a:stretch/>
        </p:blipFill>
        <p:spPr>
          <a:xfrm>
            <a:off x="6821600" y="5878750"/>
            <a:ext cx="3047625" cy="1712350"/>
          </a:xfrm>
          <a:prstGeom prst="rect">
            <a:avLst/>
          </a:prstGeom>
          <a:noFill/>
          <a:ln>
            <a:noFill/>
          </a:ln>
        </p:spPr>
      </p:pic>
      <p:grpSp>
        <p:nvGrpSpPr>
          <p:cNvPr id="51" name="Google Shape;51;p2"/>
          <p:cNvGrpSpPr/>
          <p:nvPr/>
        </p:nvGrpSpPr>
        <p:grpSpPr>
          <a:xfrm>
            <a:off x="6817135" y="4111021"/>
            <a:ext cx="3056569" cy="87186"/>
            <a:chOff x="-137" y="0"/>
            <a:chExt cx="12192137" cy="365100"/>
          </a:xfrm>
        </p:grpSpPr>
        <p:sp>
          <p:nvSpPr>
            <p:cNvPr id="52" name="Google Shape;52;p2"/>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 name="Google Shape;64;p2"/>
          <p:cNvGrpSpPr/>
          <p:nvPr/>
        </p:nvGrpSpPr>
        <p:grpSpPr>
          <a:xfrm>
            <a:off x="6821597" y="5791571"/>
            <a:ext cx="3056569" cy="87186"/>
            <a:chOff x="-137" y="0"/>
            <a:chExt cx="12192137" cy="365100"/>
          </a:xfrm>
        </p:grpSpPr>
        <p:sp>
          <p:nvSpPr>
            <p:cNvPr id="65" name="Google Shape;65;p2"/>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2"/>
          <p:cNvSpPr/>
          <p:nvPr/>
        </p:nvSpPr>
        <p:spPr>
          <a:xfrm>
            <a:off x="6817125" y="4762525"/>
            <a:ext cx="1979100" cy="4647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7059952" y="6754650"/>
            <a:ext cx="2566200" cy="8463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204975" y="171450"/>
            <a:ext cx="3003900" cy="323700"/>
          </a:xfrm>
          <a:custGeom>
            <a:rect b="b" l="l" r="r" t="t"/>
            <a:pathLst>
              <a:path extrusionOk="0" h="120000" w="120000">
                <a:moveTo>
                  <a:pt x="0" y="119765"/>
                </a:moveTo>
                <a:lnTo>
                  <a:pt x="119999" y="119765"/>
                </a:lnTo>
                <a:lnTo>
                  <a:pt x="119999" y="0"/>
                </a:lnTo>
                <a:lnTo>
                  <a:pt x="0" y="0"/>
                </a:lnTo>
                <a:lnTo>
                  <a:pt x="0" y="119765"/>
                </a:lnTo>
              </a:path>
            </a:pathLst>
          </a:custGeom>
          <a:solidFill>
            <a:srgbClr val="A0CCE8"/>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BLANK_1_2">
    <p:spTree>
      <p:nvGrpSpPr>
        <p:cNvPr id="277" name="Shape 277"/>
        <p:cNvGrpSpPr/>
        <p:nvPr/>
      </p:nvGrpSpPr>
      <p:grpSpPr>
        <a:xfrm>
          <a:off x="0" y="0"/>
          <a:ext cx="0" cy="0"/>
          <a:chOff x="0" y="0"/>
          <a:chExt cx="0" cy="0"/>
        </a:xfrm>
      </p:grpSpPr>
      <p:pic>
        <p:nvPicPr>
          <p:cNvPr id="278" name="Google Shape;278;p12"/>
          <p:cNvPicPr preferRelativeResize="0"/>
          <p:nvPr/>
        </p:nvPicPr>
        <p:blipFill rotWithShape="1">
          <a:blip r:embed="rId2">
            <a:alphaModFix/>
          </a:blip>
          <a:srcRect b="0" l="0" r="0" t="0"/>
          <a:stretch/>
        </p:blipFill>
        <p:spPr>
          <a:xfrm>
            <a:off x="6946275" y="242100"/>
            <a:ext cx="2793551" cy="5317826"/>
          </a:xfrm>
          <a:prstGeom prst="rect">
            <a:avLst/>
          </a:prstGeom>
          <a:noFill/>
          <a:ln>
            <a:noFill/>
          </a:ln>
        </p:spPr>
      </p:pic>
      <p:sp>
        <p:nvSpPr>
          <p:cNvPr id="279" name="Google Shape;279;p12"/>
          <p:cNvSpPr/>
          <p:nvPr/>
        </p:nvSpPr>
        <p:spPr>
          <a:xfrm>
            <a:off x="7464825" y="242100"/>
            <a:ext cx="1756800" cy="21882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
          <p:cNvSpPr/>
          <p:nvPr/>
        </p:nvSpPr>
        <p:spPr>
          <a:xfrm>
            <a:off x="304259" y="242106"/>
            <a:ext cx="2743500" cy="72882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2"/>
          <p:cNvSpPr/>
          <p:nvPr/>
        </p:nvSpPr>
        <p:spPr>
          <a:xfrm>
            <a:off x="304241" y="6210523"/>
            <a:ext cx="2743500" cy="1319700"/>
          </a:xfrm>
          <a:prstGeom prst="rect">
            <a:avLst/>
          </a:prstGeom>
          <a:solidFill>
            <a:srgbClr val="9AB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2" name="Google Shape;282;p12"/>
          <p:cNvPicPr preferRelativeResize="0"/>
          <p:nvPr/>
        </p:nvPicPr>
        <p:blipFill rotWithShape="1">
          <a:blip r:embed="rId3">
            <a:alphaModFix amt="24000"/>
          </a:blip>
          <a:srcRect b="13929" l="27586" r="49107" t="10036"/>
          <a:stretch/>
        </p:blipFill>
        <p:spPr>
          <a:xfrm>
            <a:off x="306248" y="242100"/>
            <a:ext cx="2740301" cy="5967399"/>
          </a:xfrm>
          <a:prstGeom prst="rect">
            <a:avLst/>
          </a:prstGeom>
          <a:noFill/>
          <a:ln>
            <a:noFill/>
          </a:ln>
        </p:spPr>
      </p:pic>
      <p:pic>
        <p:nvPicPr>
          <p:cNvPr id="283" name="Google Shape;283;p12"/>
          <p:cNvPicPr preferRelativeResize="0"/>
          <p:nvPr/>
        </p:nvPicPr>
        <p:blipFill rotWithShape="1">
          <a:blip r:embed="rId4">
            <a:alphaModFix/>
          </a:blip>
          <a:srcRect b="22268" l="20121" r="0" t="22268"/>
          <a:stretch/>
        </p:blipFill>
        <p:spPr>
          <a:xfrm>
            <a:off x="304650" y="6192600"/>
            <a:ext cx="2743501" cy="1337698"/>
          </a:xfrm>
          <a:prstGeom prst="rect">
            <a:avLst/>
          </a:prstGeom>
          <a:noFill/>
          <a:ln>
            <a:noFill/>
          </a:ln>
        </p:spPr>
      </p:pic>
      <p:pic>
        <p:nvPicPr>
          <p:cNvPr id="284" name="Google Shape;284;p12"/>
          <p:cNvPicPr preferRelativeResize="0"/>
          <p:nvPr/>
        </p:nvPicPr>
        <p:blipFill>
          <a:blip r:embed="rId5">
            <a:alphaModFix/>
          </a:blip>
          <a:stretch>
            <a:fillRect/>
          </a:stretch>
        </p:blipFill>
        <p:spPr>
          <a:xfrm>
            <a:off x="8019335" y="382698"/>
            <a:ext cx="647700" cy="647700"/>
          </a:xfrm>
          <a:prstGeom prst="rect">
            <a:avLst/>
          </a:prstGeom>
          <a:noFill/>
          <a:ln>
            <a:noFill/>
          </a:ln>
        </p:spPr>
      </p:pic>
      <p:sp>
        <p:nvSpPr>
          <p:cNvPr id="285" name="Google Shape;285;p12"/>
          <p:cNvSpPr txBox="1"/>
          <p:nvPr/>
        </p:nvSpPr>
        <p:spPr>
          <a:xfrm>
            <a:off x="7464650" y="1061563"/>
            <a:ext cx="1756800" cy="13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Portland</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International</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Scholars</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Academy</a:t>
            </a:r>
            <a:endParaRPr sz="1900">
              <a:solidFill>
                <a:srgbClr val="FFFFFF"/>
              </a:solidFill>
              <a:latin typeface="Century Gothic"/>
              <a:ea typeface="Century Gothic"/>
              <a:cs typeface="Century Gothic"/>
              <a:sym typeface="Century Gothic"/>
            </a:endParaRPr>
          </a:p>
        </p:txBody>
      </p:sp>
      <p:grpSp>
        <p:nvGrpSpPr>
          <p:cNvPr id="286" name="Google Shape;286;p12"/>
          <p:cNvGrpSpPr/>
          <p:nvPr/>
        </p:nvGrpSpPr>
        <p:grpSpPr>
          <a:xfrm>
            <a:off x="6946119" y="5559913"/>
            <a:ext cx="2793219" cy="240126"/>
            <a:chOff x="-137" y="0"/>
            <a:chExt cx="12192137" cy="365100"/>
          </a:xfrm>
        </p:grpSpPr>
        <p:sp>
          <p:nvSpPr>
            <p:cNvPr id="287" name="Google Shape;287;p12"/>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2"/>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2"/>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2"/>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2"/>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2"/>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2"/>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2"/>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2"/>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2"/>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 name="Google Shape;299;p12"/>
          <p:cNvSpPr/>
          <p:nvPr/>
        </p:nvSpPr>
        <p:spPr>
          <a:xfrm>
            <a:off x="6946575" y="5800050"/>
            <a:ext cx="2793300" cy="1730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300" name="Google Shape;300;p12"/>
          <p:cNvPicPr preferRelativeResize="0"/>
          <p:nvPr/>
        </p:nvPicPr>
        <p:blipFill rotWithShape="1">
          <a:blip r:embed="rId6">
            <a:alphaModFix/>
          </a:blip>
          <a:srcRect b="33666" l="3797" r="37323" t="26153"/>
          <a:stretch/>
        </p:blipFill>
        <p:spPr>
          <a:xfrm>
            <a:off x="3634425" y="4210200"/>
            <a:ext cx="2789550" cy="1092775"/>
          </a:xfrm>
          <a:prstGeom prst="rect">
            <a:avLst/>
          </a:prstGeom>
          <a:noFill/>
          <a:ln>
            <a:noFill/>
          </a:ln>
        </p:spPr>
      </p:pic>
      <p:sp>
        <p:nvSpPr>
          <p:cNvPr id="301" name="Google Shape;301;p12"/>
          <p:cNvSpPr/>
          <p:nvPr/>
        </p:nvSpPr>
        <p:spPr>
          <a:xfrm>
            <a:off x="3634350" y="242100"/>
            <a:ext cx="2789700" cy="3968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302" name="Google Shape;302;p12"/>
          <p:cNvPicPr preferRelativeResize="0"/>
          <p:nvPr/>
        </p:nvPicPr>
        <p:blipFill rotWithShape="1">
          <a:blip r:embed="rId7">
            <a:alphaModFix/>
          </a:blip>
          <a:srcRect b="33469" l="7095" r="7104" t="16590"/>
          <a:stretch/>
        </p:blipFill>
        <p:spPr>
          <a:xfrm>
            <a:off x="3634425" y="5302975"/>
            <a:ext cx="2789550" cy="1092775"/>
          </a:xfrm>
          <a:prstGeom prst="rect">
            <a:avLst/>
          </a:prstGeom>
          <a:noFill/>
          <a:ln>
            <a:noFill/>
          </a:ln>
        </p:spPr>
      </p:pic>
      <p:pic>
        <p:nvPicPr>
          <p:cNvPr descr="15618183302_4efafb57c9_o.jpg" id="303" name="Google Shape;303;p12"/>
          <p:cNvPicPr preferRelativeResize="0"/>
          <p:nvPr/>
        </p:nvPicPr>
        <p:blipFill rotWithShape="1">
          <a:blip r:embed="rId8">
            <a:alphaModFix amt="37000"/>
          </a:blip>
          <a:srcRect b="5920" l="0" r="9165" t="25558"/>
          <a:stretch/>
        </p:blipFill>
        <p:spPr>
          <a:xfrm flipH="1">
            <a:off x="3634350" y="242100"/>
            <a:ext cx="2789700" cy="3968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spTree>
      <p:nvGrpSpPr>
        <p:cNvPr id="80" name="Shape 80"/>
        <p:cNvGrpSpPr/>
        <p:nvPr/>
      </p:nvGrpSpPr>
      <p:grpSpPr>
        <a:xfrm>
          <a:off x="0" y="0"/>
          <a:ext cx="0" cy="0"/>
          <a:chOff x="0" y="0"/>
          <a:chExt cx="0" cy="0"/>
        </a:xfrm>
      </p:grpSpPr>
      <p:sp>
        <p:nvSpPr>
          <p:cNvPr id="81" name="Google Shape;81;p3"/>
          <p:cNvSpPr/>
          <p:nvPr/>
        </p:nvSpPr>
        <p:spPr>
          <a:xfrm>
            <a:off x="204975" y="159600"/>
            <a:ext cx="3003900" cy="323700"/>
          </a:xfrm>
          <a:custGeom>
            <a:rect b="b" l="l" r="r" t="t"/>
            <a:pathLst>
              <a:path extrusionOk="0" h="120000" w="120000">
                <a:moveTo>
                  <a:pt x="0" y="119765"/>
                </a:moveTo>
                <a:lnTo>
                  <a:pt x="119999" y="119765"/>
                </a:lnTo>
                <a:lnTo>
                  <a:pt x="119999" y="0"/>
                </a:lnTo>
                <a:lnTo>
                  <a:pt x="0" y="0"/>
                </a:lnTo>
                <a:lnTo>
                  <a:pt x="0" y="119765"/>
                </a:lnTo>
              </a:path>
            </a:pathLst>
          </a:custGeom>
          <a:solidFill>
            <a:srgbClr val="A0CCE8"/>
          </a:solidFill>
          <a:ln>
            <a:noFill/>
          </a:ln>
        </p:spPr>
      </p:sp>
      <p:sp>
        <p:nvSpPr>
          <p:cNvPr id="82" name="Google Shape;82;p3"/>
          <p:cNvSpPr/>
          <p:nvPr/>
        </p:nvSpPr>
        <p:spPr>
          <a:xfrm>
            <a:off x="3447225" y="159600"/>
            <a:ext cx="3145500" cy="323700"/>
          </a:xfrm>
          <a:custGeom>
            <a:rect b="b" l="l" r="r" t="t"/>
            <a:pathLst>
              <a:path extrusionOk="0" h="120000" w="120000">
                <a:moveTo>
                  <a:pt x="0" y="119765"/>
                </a:moveTo>
                <a:lnTo>
                  <a:pt x="119999" y="119765"/>
                </a:lnTo>
                <a:lnTo>
                  <a:pt x="119999" y="0"/>
                </a:lnTo>
                <a:lnTo>
                  <a:pt x="0" y="0"/>
                </a:lnTo>
                <a:lnTo>
                  <a:pt x="0" y="119765"/>
                </a:lnTo>
              </a:path>
            </a:pathLst>
          </a:custGeom>
          <a:solidFill>
            <a:srgbClr val="D7532A"/>
          </a:solidFill>
          <a:ln>
            <a:noFill/>
          </a:ln>
        </p:spPr>
      </p:sp>
      <p:sp>
        <p:nvSpPr>
          <p:cNvPr id="83" name="Google Shape;83;p3"/>
          <p:cNvSpPr/>
          <p:nvPr/>
        </p:nvSpPr>
        <p:spPr>
          <a:xfrm>
            <a:off x="6856825" y="159600"/>
            <a:ext cx="3003900" cy="323700"/>
          </a:xfrm>
          <a:custGeom>
            <a:rect b="b" l="l" r="r" t="t"/>
            <a:pathLst>
              <a:path extrusionOk="0" h="120000" w="120000">
                <a:moveTo>
                  <a:pt x="0" y="119765"/>
                </a:moveTo>
                <a:lnTo>
                  <a:pt x="119999" y="119765"/>
                </a:lnTo>
                <a:lnTo>
                  <a:pt x="119999" y="0"/>
                </a:lnTo>
                <a:lnTo>
                  <a:pt x="0" y="0"/>
                </a:lnTo>
                <a:lnTo>
                  <a:pt x="0" y="119765"/>
                </a:lnTo>
              </a:path>
            </a:pathLst>
          </a:custGeom>
          <a:solidFill>
            <a:srgbClr val="7B982C"/>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grpSp>
        <p:nvGrpSpPr>
          <p:cNvPr id="85" name="Google Shape;85;p4"/>
          <p:cNvGrpSpPr/>
          <p:nvPr/>
        </p:nvGrpSpPr>
        <p:grpSpPr>
          <a:xfrm>
            <a:off x="0" y="-428850"/>
            <a:ext cx="10058400" cy="8630100"/>
            <a:chOff x="0" y="-428850"/>
            <a:chExt cx="10058400" cy="8630100"/>
          </a:xfrm>
        </p:grpSpPr>
        <p:cxnSp>
          <p:nvCxnSpPr>
            <p:cNvPr id="86" name="Google Shape;86;p4"/>
            <p:cNvCxnSpPr/>
            <p:nvPr/>
          </p:nvCxnSpPr>
          <p:spPr>
            <a:xfrm>
              <a:off x="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87" name="Google Shape;87;p4"/>
            <p:cNvCxnSpPr/>
            <p:nvPr/>
          </p:nvCxnSpPr>
          <p:spPr>
            <a:xfrm>
              <a:off x="335280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88" name="Google Shape;88;p4"/>
            <p:cNvCxnSpPr/>
            <p:nvPr/>
          </p:nvCxnSpPr>
          <p:spPr>
            <a:xfrm>
              <a:off x="670560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89" name="Google Shape;89;p4"/>
            <p:cNvCxnSpPr/>
            <p:nvPr/>
          </p:nvCxnSpPr>
          <p:spPr>
            <a:xfrm>
              <a:off x="10058400" y="-428850"/>
              <a:ext cx="0" cy="8630100"/>
            </a:xfrm>
            <a:prstGeom prst="straightConnector1">
              <a:avLst/>
            </a:prstGeom>
            <a:noFill/>
            <a:ln cap="flat" cmpd="sng" w="9525">
              <a:solidFill>
                <a:srgbClr val="FF00FF"/>
              </a:solidFill>
              <a:prstDash val="dash"/>
              <a:round/>
              <a:headEnd len="med" w="med" type="none"/>
              <a:tailEnd len="med" w="med" type="none"/>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0" name="Shape 90"/>
        <p:cNvGrpSpPr/>
        <p:nvPr/>
      </p:nvGrpSpPr>
      <p:grpSpPr>
        <a:xfrm>
          <a:off x="0" y="0"/>
          <a:ext cx="0" cy="0"/>
          <a:chOff x="0" y="0"/>
          <a:chExt cx="0" cy="0"/>
        </a:xfrm>
      </p:grpSpPr>
      <p:grpSp>
        <p:nvGrpSpPr>
          <p:cNvPr id="91" name="Google Shape;91;p5"/>
          <p:cNvGrpSpPr/>
          <p:nvPr/>
        </p:nvGrpSpPr>
        <p:grpSpPr>
          <a:xfrm>
            <a:off x="1594423" y="242106"/>
            <a:ext cx="2767603" cy="7288200"/>
            <a:chOff x="268775" y="242106"/>
            <a:chExt cx="2767603" cy="7288200"/>
          </a:xfrm>
        </p:grpSpPr>
        <p:sp>
          <p:nvSpPr>
            <p:cNvPr id="92" name="Google Shape;92;p5"/>
            <p:cNvSpPr/>
            <p:nvPr/>
          </p:nvSpPr>
          <p:spPr>
            <a:xfrm>
              <a:off x="292878" y="242106"/>
              <a:ext cx="2743500" cy="72882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5"/>
            <p:cNvSpPr/>
            <p:nvPr/>
          </p:nvSpPr>
          <p:spPr>
            <a:xfrm>
              <a:off x="292859" y="6210523"/>
              <a:ext cx="2743500" cy="1319700"/>
            </a:xfrm>
            <a:prstGeom prst="rect">
              <a:avLst/>
            </a:prstGeom>
            <a:solidFill>
              <a:srgbClr val="94B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 name="Google Shape;94;p5"/>
            <p:cNvPicPr preferRelativeResize="0"/>
            <p:nvPr/>
          </p:nvPicPr>
          <p:blipFill rotWithShape="1">
            <a:blip r:embed="rId2">
              <a:alphaModFix amt="20000"/>
            </a:blip>
            <a:srcRect b="27048" l="29242" r="55082" t="21811"/>
            <a:stretch/>
          </p:blipFill>
          <p:spPr>
            <a:xfrm>
              <a:off x="268775" y="242925"/>
              <a:ext cx="2740301" cy="5967399"/>
            </a:xfrm>
            <a:prstGeom prst="rect">
              <a:avLst/>
            </a:prstGeom>
            <a:noFill/>
            <a:ln>
              <a:noFill/>
            </a:ln>
          </p:spPr>
        </p:pic>
      </p:grpSp>
      <p:sp>
        <p:nvSpPr>
          <p:cNvPr id="95" name="Google Shape;95;p5"/>
          <p:cNvSpPr/>
          <p:nvPr/>
        </p:nvSpPr>
        <p:spPr>
          <a:xfrm>
            <a:off x="6864753" y="242106"/>
            <a:ext cx="2743500" cy="72882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5"/>
          <p:cNvSpPr/>
          <p:nvPr/>
        </p:nvSpPr>
        <p:spPr>
          <a:xfrm>
            <a:off x="6864759" y="6210523"/>
            <a:ext cx="2743500" cy="1319700"/>
          </a:xfrm>
          <a:prstGeom prst="rect">
            <a:avLst/>
          </a:prstGeom>
          <a:solidFill>
            <a:srgbClr val="DA6D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 name="Google Shape;97;p5"/>
          <p:cNvPicPr preferRelativeResize="0"/>
          <p:nvPr/>
        </p:nvPicPr>
        <p:blipFill rotWithShape="1">
          <a:blip r:embed="rId3">
            <a:alphaModFix amt="20000"/>
          </a:blip>
          <a:srcRect b="13883" l="52356" r="24338" t="10082"/>
          <a:stretch/>
        </p:blipFill>
        <p:spPr>
          <a:xfrm>
            <a:off x="6846450" y="242925"/>
            <a:ext cx="2740301" cy="5967399"/>
          </a:xfrm>
          <a:prstGeom prst="rect">
            <a:avLst/>
          </a:prstGeom>
          <a:noFill/>
          <a:ln>
            <a:noFill/>
          </a:ln>
        </p:spPr>
      </p:pic>
      <p:sp>
        <p:nvSpPr>
          <p:cNvPr id="98" name="Google Shape;98;p5"/>
          <p:cNvSpPr/>
          <p:nvPr/>
        </p:nvSpPr>
        <p:spPr>
          <a:xfrm>
            <a:off x="9608250" y="6210525"/>
            <a:ext cx="2743500" cy="13197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5"/>
          <p:cNvSpPr/>
          <p:nvPr/>
        </p:nvSpPr>
        <p:spPr>
          <a:xfrm>
            <a:off x="9608256" y="236250"/>
            <a:ext cx="2743500" cy="72999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 name="Google Shape;100;p5"/>
          <p:cNvGrpSpPr/>
          <p:nvPr/>
        </p:nvGrpSpPr>
        <p:grpSpPr>
          <a:xfrm>
            <a:off x="4242321" y="242106"/>
            <a:ext cx="2753157" cy="7288200"/>
            <a:chOff x="3659050" y="242106"/>
            <a:chExt cx="2753157" cy="7288200"/>
          </a:xfrm>
        </p:grpSpPr>
        <p:sp>
          <p:nvSpPr>
            <p:cNvPr id="101" name="Google Shape;101;p5"/>
            <p:cNvSpPr/>
            <p:nvPr/>
          </p:nvSpPr>
          <p:spPr>
            <a:xfrm>
              <a:off x="3668707" y="242106"/>
              <a:ext cx="2743500" cy="72882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5"/>
            <p:cNvSpPr/>
            <p:nvPr/>
          </p:nvSpPr>
          <p:spPr>
            <a:xfrm>
              <a:off x="3668689" y="6210523"/>
              <a:ext cx="2743500" cy="1319700"/>
            </a:xfrm>
            <a:prstGeom prst="rect">
              <a:avLst/>
            </a:prstGeom>
            <a:solidFill>
              <a:srgbClr val="F9E1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3" name="Google Shape;103;p5"/>
            <p:cNvPicPr preferRelativeResize="0"/>
            <p:nvPr/>
          </p:nvPicPr>
          <p:blipFill rotWithShape="1">
            <a:blip r:embed="rId2">
              <a:alphaModFix amt="20000"/>
            </a:blip>
            <a:srcRect b="43139" l="49371" r="36145" t="9610"/>
            <a:stretch/>
          </p:blipFill>
          <p:spPr>
            <a:xfrm>
              <a:off x="3659050" y="242925"/>
              <a:ext cx="2740301" cy="5967399"/>
            </a:xfrm>
            <a:prstGeom prst="rect">
              <a:avLst/>
            </a:prstGeom>
            <a:noFill/>
            <a:ln>
              <a:noFill/>
            </a:ln>
          </p:spPr>
        </p:pic>
      </p:grpSp>
      <p:pic>
        <p:nvPicPr>
          <p:cNvPr id="104" name="Google Shape;104;p5"/>
          <p:cNvPicPr preferRelativeResize="0"/>
          <p:nvPr/>
        </p:nvPicPr>
        <p:blipFill rotWithShape="1">
          <a:blip r:embed="rId4">
            <a:alphaModFix/>
          </a:blip>
          <a:srcRect b="44081" l="8887" r="36456" t="15465"/>
          <a:stretch/>
        </p:blipFill>
        <p:spPr>
          <a:xfrm>
            <a:off x="4239515" y="6174975"/>
            <a:ext cx="2743501" cy="1355326"/>
          </a:xfrm>
          <a:prstGeom prst="rect">
            <a:avLst/>
          </a:prstGeom>
          <a:noFill/>
          <a:ln>
            <a:noFill/>
          </a:ln>
        </p:spPr>
      </p:pic>
      <p:grpSp>
        <p:nvGrpSpPr>
          <p:cNvPr id="105" name="Google Shape;105;p5"/>
          <p:cNvGrpSpPr/>
          <p:nvPr/>
        </p:nvGrpSpPr>
        <p:grpSpPr>
          <a:xfrm>
            <a:off x="2211022" y="-458375"/>
            <a:ext cx="5636345" cy="319500"/>
            <a:chOff x="63300" y="482425"/>
            <a:chExt cx="4253203" cy="319500"/>
          </a:xfrm>
        </p:grpSpPr>
        <p:sp>
          <p:nvSpPr>
            <p:cNvPr id="106" name="Google Shape;106;p5"/>
            <p:cNvSpPr/>
            <p:nvPr/>
          </p:nvSpPr>
          <p:spPr>
            <a:xfrm>
              <a:off x="63300" y="482425"/>
              <a:ext cx="203400" cy="319500"/>
            </a:xfrm>
            <a:prstGeom prst="rect">
              <a:avLst/>
            </a:prstGeom>
            <a:solidFill>
              <a:srgbClr val="8565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
            <p:cNvSpPr/>
            <p:nvPr/>
          </p:nvSpPr>
          <p:spPr>
            <a:xfrm>
              <a:off x="265790" y="482425"/>
              <a:ext cx="203400" cy="319500"/>
            </a:xfrm>
            <a:prstGeom prst="rect">
              <a:avLst/>
            </a:prstGeom>
            <a:solidFill>
              <a:srgbClr val="785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5"/>
            <p:cNvSpPr/>
            <p:nvPr/>
          </p:nvSpPr>
          <p:spPr>
            <a:xfrm>
              <a:off x="468268" y="482425"/>
              <a:ext cx="203400" cy="319500"/>
            </a:xfrm>
            <a:prstGeom prst="rect">
              <a:avLst/>
            </a:prstGeom>
            <a:solidFill>
              <a:srgbClr val="B78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5"/>
            <p:cNvSpPr/>
            <p:nvPr/>
          </p:nvSpPr>
          <p:spPr>
            <a:xfrm>
              <a:off x="670770" y="482425"/>
              <a:ext cx="203400" cy="319500"/>
            </a:xfrm>
            <a:prstGeom prst="rect">
              <a:avLst/>
            </a:prstGeom>
            <a:solidFill>
              <a:srgbClr val="B373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p:nvPr/>
          </p:nvSpPr>
          <p:spPr>
            <a:xfrm>
              <a:off x="873261" y="482425"/>
              <a:ext cx="203400" cy="319500"/>
            </a:xfrm>
            <a:prstGeom prst="rect">
              <a:avLst/>
            </a:prstGeom>
            <a:solidFill>
              <a:srgbClr val="E791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
            <p:cNvSpPr/>
            <p:nvPr/>
          </p:nvSpPr>
          <p:spPr>
            <a:xfrm>
              <a:off x="1075751" y="482425"/>
              <a:ext cx="203400" cy="319500"/>
            </a:xfrm>
            <a:prstGeom prst="rect">
              <a:avLst/>
            </a:prstGeom>
            <a:solidFill>
              <a:srgbClr val="DA6D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
            <p:cNvSpPr/>
            <p:nvPr/>
          </p:nvSpPr>
          <p:spPr>
            <a:xfrm>
              <a:off x="1278228" y="482425"/>
              <a:ext cx="203400" cy="319500"/>
            </a:xfrm>
            <a:prstGeom prst="rect">
              <a:avLst/>
            </a:prstGeom>
            <a:solidFill>
              <a:srgbClr val="D37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
            <p:cNvSpPr/>
            <p:nvPr/>
          </p:nvSpPr>
          <p:spPr>
            <a:xfrm>
              <a:off x="1480731" y="482425"/>
              <a:ext cx="203400" cy="319500"/>
            </a:xfrm>
            <a:prstGeom prst="rect">
              <a:avLst/>
            </a:prstGeom>
            <a:solidFill>
              <a:srgbClr val="7265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5"/>
            <p:cNvSpPr/>
            <p:nvPr/>
          </p:nvSpPr>
          <p:spPr>
            <a:xfrm>
              <a:off x="1683221" y="482425"/>
              <a:ext cx="203400" cy="319500"/>
            </a:xfrm>
            <a:prstGeom prst="rect">
              <a:avLst/>
            </a:prstGeom>
            <a:solidFill>
              <a:srgbClr val="7581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p:nvPr/>
          </p:nvSpPr>
          <p:spPr>
            <a:xfrm>
              <a:off x="1885711" y="482425"/>
              <a:ext cx="203400" cy="319500"/>
            </a:xfrm>
            <a:prstGeom prst="rect">
              <a:avLst/>
            </a:prstGeom>
            <a:solidFill>
              <a:srgbClr val="617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5"/>
            <p:cNvSpPr/>
            <p:nvPr/>
          </p:nvSpPr>
          <p:spPr>
            <a:xfrm>
              <a:off x="2290679" y="482425"/>
              <a:ext cx="203400" cy="319500"/>
            </a:xfrm>
            <a:prstGeom prst="rect">
              <a:avLst/>
            </a:prstGeom>
            <a:solidFill>
              <a:srgbClr val="94B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
            <p:cNvSpPr/>
            <p:nvPr/>
          </p:nvSpPr>
          <p:spPr>
            <a:xfrm>
              <a:off x="2493182" y="482425"/>
              <a:ext cx="203400" cy="3195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5"/>
            <p:cNvSpPr/>
            <p:nvPr/>
          </p:nvSpPr>
          <p:spPr>
            <a:xfrm>
              <a:off x="2695685" y="482425"/>
              <a:ext cx="203400" cy="319500"/>
            </a:xfrm>
            <a:prstGeom prst="rect">
              <a:avLst/>
            </a:prstGeom>
            <a:solidFill>
              <a:srgbClr val="9AB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
            <p:cNvSpPr/>
            <p:nvPr/>
          </p:nvSpPr>
          <p:spPr>
            <a:xfrm>
              <a:off x="2898162" y="482425"/>
              <a:ext cx="203400" cy="3195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a:off x="3100665" y="482425"/>
              <a:ext cx="203400" cy="319500"/>
            </a:xfrm>
            <a:prstGeom prst="rect">
              <a:avLst/>
            </a:prstGeom>
            <a:solidFill>
              <a:srgbClr val="889A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
            <p:cNvSpPr/>
            <p:nvPr/>
          </p:nvSpPr>
          <p:spPr>
            <a:xfrm>
              <a:off x="3505645" y="482425"/>
              <a:ext cx="203400" cy="319500"/>
            </a:xfrm>
            <a:prstGeom prst="rect">
              <a:avLst/>
            </a:prstGeom>
            <a:solidFill>
              <a:srgbClr val="747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p:nvPr/>
          </p:nvSpPr>
          <p:spPr>
            <a:xfrm>
              <a:off x="3708123" y="482425"/>
              <a:ext cx="203400" cy="319500"/>
            </a:xfrm>
            <a:prstGeom prst="rect">
              <a:avLst/>
            </a:prstGeom>
            <a:solidFill>
              <a:srgbClr val="F9EF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5"/>
            <p:cNvSpPr/>
            <p:nvPr/>
          </p:nvSpPr>
          <p:spPr>
            <a:xfrm>
              <a:off x="3910613" y="482425"/>
              <a:ext cx="203400" cy="319500"/>
            </a:xfrm>
            <a:prstGeom prst="rect">
              <a:avLst/>
            </a:prstGeom>
            <a:solidFill>
              <a:srgbClr val="F9E1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5"/>
            <p:cNvSpPr/>
            <p:nvPr/>
          </p:nvSpPr>
          <p:spPr>
            <a:xfrm>
              <a:off x="4113103" y="482425"/>
              <a:ext cx="203400" cy="319500"/>
            </a:xfrm>
            <a:prstGeom prst="rect">
              <a:avLst/>
            </a:prstGeom>
            <a:solidFill>
              <a:srgbClr val="FED1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5"/>
            <p:cNvSpPr/>
            <p:nvPr/>
          </p:nvSpPr>
          <p:spPr>
            <a:xfrm>
              <a:off x="2088202" y="482425"/>
              <a:ext cx="203400" cy="319500"/>
            </a:xfrm>
            <a:prstGeom prst="rect">
              <a:avLst/>
            </a:prstGeom>
            <a:solidFill>
              <a:srgbClr val="A7BA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
            <p:cNvSpPr/>
            <p:nvPr/>
          </p:nvSpPr>
          <p:spPr>
            <a:xfrm>
              <a:off x="3303130" y="482425"/>
              <a:ext cx="203400" cy="319500"/>
            </a:xfrm>
            <a:prstGeom prst="rect">
              <a:avLst/>
            </a:prstGeom>
            <a:solidFill>
              <a:srgbClr val="8085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27" name="Shape 127"/>
        <p:cNvGrpSpPr/>
        <p:nvPr/>
      </p:nvGrpSpPr>
      <p:grpSpPr>
        <a:xfrm>
          <a:off x="0" y="0"/>
          <a:ext cx="0" cy="0"/>
          <a:chOff x="0" y="0"/>
          <a:chExt cx="0" cy="0"/>
        </a:xfrm>
      </p:grpSpPr>
      <p:sp>
        <p:nvSpPr>
          <p:cNvPr id="128" name="Google Shape;128;p6"/>
          <p:cNvSpPr/>
          <p:nvPr/>
        </p:nvSpPr>
        <p:spPr>
          <a:xfrm>
            <a:off x="304647" y="242106"/>
            <a:ext cx="2743500" cy="7288200"/>
          </a:xfrm>
          <a:prstGeom prst="rect">
            <a:avLst/>
          </a:prstGeom>
          <a:solidFill>
            <a:srgbClr val="E6A7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
          <p:cNvSpPr/>
          <p:nvPr/>
        </p:nvSpPr>
        <p:spPr>
          <a:xfrm>
            <a:off x="304653" y="6210523"/>
            <a:ext cx="2743500" cy="1319700"/>
          </a:xfrm>
          <a:prstGeom prst="rect">
            <a:avLst/>
          </a:prstGeom>
          <a:solidFill>
            <a:srgbClr val="F9EF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6"/>
          <p:cNvPicPr preferRelativeResize="0"/>
          <p:nvPr/>
        </p:nvPicPr>
        <p:blipFill rotWithShape="1">
          <a:blip r:embed="rId2">
            <a:alphaModFix amt="20000"/>
          </a:blip>
          <a:srcRect b="9429" l="40292" r="40257" t="27114"/>
          <a:stretch/>
        </p:blipFill>
        <p:spPr>
          <a:xfrm>
            <a:off x="307850" y="242100"/>
            <a:ext cx="2740301" cy="5967399"/>
          </a:xfrm>
          <a:prstGeom prst="rect">
            <a:avLst/>
          </a:prstGeom>
          <a:noFill/>
          <a:ln>
            <a:noFill/>
          </a:ln>
        </p:spPr>
      </p:pic>
      <p:grpSp>
        <p:nvGrpSpPr>
          <p:cNvPr id="131" name="Google Shape;131;p6"/>
          <p:cNvGrpSpPr/>
          <p:nvPr/>
        </p:nvGrpSpPr>
        <p:grpSpPr>
          <a:xfrm>
            <a:off x="3654541" y="242100"/>
            <a:ext cx="2749317" cy="7288200"/>
            <a:chOff x="3654546" y="242106"/>
            <a:chExt cx="2749317" cy="7288200"/>
          </a:xfrm>
        </p:grpSpPr>
        <p:sp>
          <p:nvSpPr>
            <p:cNvPr id="132" name="Google Shape;132;p6"/>
            <p:cNvSpPr/>
            <p:nvPr/>
          </p:nvSpPr>
          <p:spPr>
            <a:xfrm>
              <a:off x="3660357" y="242106"/>
              <a:ext cx="2743500" cy="72882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
            <p:cNvSpPr/>
            <p:nvPr/>
          </p:nvSpPr>
          <p:spPr>
            <a:xfrm>
              <a:off x="3660364" y="6210523"/>
              <a:ext cx="2743500" cy="13197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 name="Google Shape;134;p6"/>
            <p:cNvPicPr preferRelativeResize="0"/>
            <p:nvPr/>
          </p:nvPicPr>
          <p:blipFill rotWithShape="1">
            <a:blip r:embed="rId3">
              <a:alphaModFix amt="20000"/>
            </a:blip>
            <a:srcRect b="11287" l="48542" r="28032" t="12288"/>
            <a:stretch/>
          </p:blipFill>
          <p:spPr>
            <a:xfrm>
              <a:off x="3654546" y="242925"/>
              <a:ext cx="2740301" cy="5967399"/>
            </a:xfrm>
            <a:prstGeom prst="rect">
              <a:avLst/>
            </a:prstGeom>
            <a:noFill/>
            <a:ln>
              <a:noFill/>
            </a:ln>
          </p:spPr>
        </p:pic>
      </p:grpSp>
      <p:sp>
        <p:nvSpPr>
          <p:cNvPr id="135" name="Google Shape;135;p6"/>
          <p:cNvSpPr/>
          <p:nvPr/>
        </p:nvSpPr>
        <p:spPr>
          <a:xfrm>
            <a:off x="7016275" y="242100"/>
            <a:ext cx="2743500" cy="7257600"/>
          </a:xfrm>
          <a:prstGeom prst="rect">
            <a:avLst/>
          </a:prstGeom>
          <a:solidFill>
            <a:srgbClr val="E26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6"/>
          <p:cNvSpPr/>
          <p:nvPr/>
        </p:nvSpPr>
        <p:spPr>
          <a:xfrm>
            <a:off x="7016275" y="6210525"/>
            <a:ext cx="2743500" cy="13155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7" name="Google Shape;137;p6"/>
          <p:cNvPicPr preferRelativeResize="0"/>
          <p:nvPr/>
        </p:nvPicPr>
        <p:blipFill rotWithShape="1">
          <a:blip r:embed="rId4">
            <a:alphaModFix amt="20000"/>
          </a:blip>
          <a:srcRect b="23491" l="34280" r="22858" t="14296"/>
          <a:stretch/>
        </p:blipFill>
        <p:spPr>
          <a:xfrm>
            <a:off x="7010244" y="242100"/>
            <a:ext cx="2740299" cy="5967401"/>
          </a:xfrm>
          <a:prstGeom prst="rect">
            <a:avLst/>
          </a:prstGeom>
          <a:noFill/>
          <a:ln>
            <a:noFill/>
          </a:ln>
        </p:spPr>
      </p:pic>
      <p:pic>
        <p:nvPicPr>
          <p:cNvPr id="138" name="Google Shape;138;p6"/>
          <p:cNvPicPr preferRelativeResize="0"/>
          <p:nvPr/>
        </p:nvPicPr>
        <p:blipFill rotWithShape="1">
          <a:blip r:embed="rId5">
            <a:alphaModFix/>
          </a:blip>
          <a:srcRect b="31083" l="29767" r="29230" t="39331"/>
          <a:stretch/>
        </p:blipFill>
        <p:spPr>
          <a:xfrm>
            <a:off x="306225" y="6210600"/>
            <a:ext cx="2740301" cy="1319698"/>
          </a:xfrm>
          <a:prstGeom prst="rect">
            <a:avLst/>
          </a:prstGeom>
          <a:noFill/>
          <a:ln>
            <a:noFill/>
          </a:ln>
        </p:spPr>
      </p:pic>
      <p:pic>
        <p:nvPicPr>
          <p:cNvPr id="139" name="Google Shape;139;p6"/>
          <p:cNvPicPr preferRelativeResize="0"/>
          <p:nvPr/>
        </p:nvPicPr>
        <p:blipFill rotWithShape="1">
          <a:blip r:embed="rId6">
            <a:alphaModFix/>
          </a:blip>
          <a:srcRect b="41759" l="35851" r="14670" t="22426"/>
          <a:stretch/>
        </p:blipFill>
        <p:spPr>
          <a:xfrm>
            <a:off x="3657450" y="6202100"/>
            <a:ext cx="2749302" cy="1328201"/>
          </a:xfrm>
          <a:prstGeom prst="rect">
            <a:avLst/>
          </a:prstGeom>
          <a:noFill/>
          <a:ln>
            <a:noFill/>
          </a:ln>
        </p:spPr>
      </p:pic>
      <p:pic>
        <p:nvPicPr>
          <p:cNvPr id="140" name="Google Shape;140;p6"/>
          <p:cNvPicPr preferRelativeResize="0"/>
          <p:nvPr/>
        </p:nvPicPr>
        <p:blipFill rotWithShape="1">
          <a:blip r:embed="rId7">
            <a:alphaModFix/>
          </a:blip>
          <a:srcRect b="44740" l="1173" r="1823" t="24120"/>
          <a:stretch/>
        </p:blipFill>
        <p:spPr>
          <a:xfrm>
            <a:off x="7016050" y="6206350"/>
            <a:ext cx="2740299" cy="1319700"/>
          </a:xfrm>
          <a:prstGeom prst="rect">
            <a:avLst/>
          </a:prstGeom>
          <a:noFill/>
          <a:ln>
            <a:noFill/>
          </a:ln>
        </p:spPr>
      </p:pic>
      <p:grpSp>
        <p:nvGrpSpPr>
          <p:cNvPr id="141" name="Google Shape;141;p6"/>
          <p:cNvGrpSpPr/>
          <p:nvPr/>
        </p:nvGrpSpPr>
        <p:grpSpPr>
          <a:xfrm>
            <a:off x="2211022" y="-458375"/>
            <a:ext cx="5636345" cy="319500"/>
            <a:chOff x="63300" y="482425"/>
            <a:chExt cx="4253203" cy="319500"/>
          </a:xfrm>
        </p:grpSpPr>
        <p:sp>
          <p:nvSpPr>
            <p:cNvPr id="142" name="Google Shape;142;p6"/>
            <p:cNvSpPr/>
            <p:nvPr/>
          </p:nvSpPr>
          <p:spPr>
            <a:xfrm>
              <a:off x="63300" y="482425"/>
              <a:ext cx="203400" cy="319500"/>
            </a:xfrm>
            <a:prstGeom prst="rect">
              <a:avLst/>
            </a:prstGeom>
            <a:solidFill>
              <a:srgbClr val="8565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265790" y="482425"/>
              <a:ext cx="203400" cy="319500"/>
            </a:xfrm>
            <a:prstGeom prst="rect">
              <a:avLst/>
            </a:prstGeom>
            <a:solidFill>
              <a:srgbClr val="785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
            <p:cNvSpPr/>
            <p:nvPr/>
          </p:nvSpPr>
          <p:spPr>
            <a:xfrm>
              <a:off x="468268" y="482425"/>
              <a:ext cx="203400" cy="319500"/>
            </a:xfrm>
            <a:prstGeom prst="rect">
              <a:avLst/>
            </a:prstGeom>
            <a:solidFill>
              <a:srgbClr val="B78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670770" y="482425"/>
              <a:ext cx="203400" cy="319500"/>
            </a:xfrm>
            <a:prstGeom prst="rect">
              <a:avLst/>
            </a:prstGeom>
            <a:solidFill>
              <a:srgbClr val="B373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
            <p:cNvSpPr/>
            <p:nvPr/>
          </p:nvSpPr>
          <p:spPr>
            <a:xfrm>
              <a:off x="873261" y="482425"/>
              <a:ext cx="203400" cy="319500"/>
            </a:xfrm>
            <a:prstGeom prst="rect">
              <a:avLst/>
            </a:prstGeom>
            <a:solidFill>
              <a:srgbClr val="E791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6"/>
            <p:cNvSpPr/>
            <p:nvPr/>
          </p:nvSpPr>
          <p:spPr>
            <a:xfrm>
              <a:off x="1075751" y="482425"/>
              <a:ext cx="203400" cy="319500"/>
            </a:xfrm>
            <a:prstGeom prst="rect">
              <a:avLst/>
            </a:prstGeom>
            <a:solidFill>
              <a:srgbClr val="DA6D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6"/>
            <p:cNvSpPr/>
            <p:nvPr/>
          </p:nvSpPr>
          <p:spPr>
            <a:xfrm>
              <a:off x="1278228" y="482425"/>
              <a:ext cx="203400" cy="319500"/>
            </a:xfrm>
            <a:prstGeom prst="rect">
              <a:avLst/>
            </a:prstGeom>
            <a:solidFill>
              <a:srgbClr val="D37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p:nvPr/>
          </p:nvSpPr>
          <p:spPr>
            <a:xfrm>
              <a:off x="1480731" y="482425"/>
              <a:ext cx="203400" cy="319500"/>
            </a:xfrm>
            <a:prstGeom prst="rect">
              <a:avLst/>
            </a:prstGeom>
            <a:solidFill>
              <a:srgbClr val="7265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1683221" y="482425"/>
              <a:ext cx="203400" cy="319500"/>
            </a:xfrm>
            <a:prstGeom prst="rect">
              <a:avLst/>
            </a:prstGeom>
            <a:solidFill>
              <a:srgbClr val="7581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1885711" y="482425"/>
              <a:ext cx="203400" cy="319500"/>
            </a:xfrm>
            <a:prstGeom prst="rect">
              <a:avLst/>
            </a:prstGeom>
            <a:solidFill>
              <a:srgbClr val="617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2290679" y="482425"/>
              <a:ext cx="203400" cy="319500"/>
            </a:xfrm>
            <a:prstGeom prst="rect">
              <a:avLst/>
            </a:prstGeom>
            <a:solidFill>
              <a:srgbClr val="94B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
            <p:cNvSpPr/>
            <p:nvPr/>
          </p:nvSpPr>
          <p:spPr>
            <a:xfrm>
              <a:off x="2493182" y="482425"/>
              <a:ext cx="203400" cy="3195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
            <p:cNvSpPr/>
            <p:nvPr/>
          </p:nvSpPr>
          <p:spPr>
            <a:xfrm>
              <a:off x="2695685" y="482425"/>
              <a:ext cx="203400" cy="319500"/>
            </a:xfrm>
            <a:prstGeom prst="rect">
              <a:avLst/>
            </a:prstGeom>
            <a:solidFill>
              <a:srgbClr val="9AB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2898162" y="482425"/>
              <a:ext cx="203400" cy="3195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
            <p:cNvSpPr/>
            <p:nvPr/>
          </p:nvSpPr>
          <p:spPr>
            <a:xfrm>
              <a:off x="3100665" y="482425"/>
              <a:ext cx="203400" cy="319500"/>
            </a:xfrm>
            <a:prstGeom prst="rect">
              <a:avLst/>
            </a:prstGeom>
            <a:solidFill>
              <a:srgbClr val="889A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a:off x="3505645" y="482425"/>
              <a:ext cx="203400" cy="319500"/>
            </a:xfrm>
            <a:prstGeom prst="rect">
              <a:avLst/>
            </a:prstGeom>
            <a:solidFill>
              <a:srgbClr val="747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a:off x="3708123" y="482425"/>
              <a:ext cx="203400" cy="319500"/>
            </a:xfrm>
            <a:prstGeom prst="rect">
              <a:avLst/>
            </a:prstGeom>
            <a:solidFill>
              <a:srgbClr val="F9EF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
            <p:cNvSpPr/>
            <p:nvPr/>
          </p:nvSpPr>
          <p:spPr>
            <a:xfrm>
              <a:off x="3910613" y="482425"/>
              <a:ext cx="203400" cy="319500"/>
            </a:xfrm>
            <a:prstGeom prst="rect">
              <a:avLst/>
            </a:prstGeom>
            <a:solidFill>
              <a:srgbClr val="F9E1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a:off x="4113103" y="482425"/>
              <a:ext cx="203400" cy="319500"/>
            </a:xfrm>
            <a:prstGeom prst="rect">
              <a:avLst/>
            </a:prstGeom>
            <a:solidFill>
              <a:srgbClr val="FED1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a:off x="2088202" y="482425"/>
              <a:ext cx="203400" cy="319500"/>
            </a:xfrm>
            <a:prstGeom prst="rect">
              <a:avLst/>
            </a:prstGeom>
            <a:solidFill>
              <a:srgbClr val="A7BA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p:nvPr/>
          </p:nvSpPr>
          <p:spPr>
            <a:xfrm>
              <a:off x="3303130" y="482425"/>
              <a:ext cx="203400" cy="319500"/>
            </a:xfrm>
            <a:prstGeom prst="rect">
              <a:avLst/>
            </a:prstGeom>
            <a:solidFill>
              <a:srgbClr val="8085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6"/>
          <p:cNvGrpSpPr/>
          <p:nvPr/>
        </p:nvGrpSpPr>
        <p:grpSpPr>
          <a:xfrm>
            <a:off x="3503815" y="-2022265"/>
            <a:ext cx="3056569" cy="1425022"/>
            <a:chOff x="-137" y="0"/>
            <a:chExt cx="12192137" cy="365100"/>
          </a:xfrm>
        </p:grpSpPr>
        <p:sp>
          <p:nvSpPr>
            <p:cNvPr id="164" name="Google Shape;164;p6"/>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6"/>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6"/>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6"/>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BLANK_1_2">
    <p:spTree>
      <p:nvGrpSpPr>
        <p:cNvPr id="176" name="Shape 176"/>
        <p:cNvGrpSpPr/>
        <p:nvPr/>
      </p:nvGrpSpPr>
      <p:grpSpPr>
        <a:xfrm>
          <a:off x="0" y="0"/>
          <a:ext cx="0" cy="0"/>
          <a:chOff x="0" y="0"/>
          <a:chExt cx="0" cy="0"/>
        </a:xfrm>
      </p:grpSpPr>
      <p:pic>
        <p:nvPicPr>
          <p:cNvPr id="177" name="Google Shape;177;p7"/>
          <p:cNvPicPr preferRelativeResize="0"/>
          <p:nvPr/>
        </p:nvPicPr>
        <p:blipFill rotWithShape="1">
          <a:blip r:embed="rId2">
            <a:alphaModFix/>
          </a:blip>
          <a:srcRect b="0" l="0" r="0" t="0"/>
          <a:stretch/>
        </p:blipFill>
        <p:spPr>
          <a:xfrm>
            <a:off x="6946275" y="242100"/>
            <a:ext cx="2793551" cy="5317826"/>
          </a:xfrm>
          <a:prstGeom prst="rect">
            <a:avLst/>
          </a:prstGeom>
          <a:noFill/>
          <a:ln>
            <a:noFill/>
          </a:ln>
        </p:spPr>
      </p:pic>
      <p:sp>
        <p:nvSpPr>
          <p:cNvPr id="178" name="Google Shape;178;p7"/>
          <p:cNvSpPr/>
          <p:nvPr/>
        </p:nvSpPr>
        <p:spPr>
          <a:xfrm>
            <a:off x="7464825" y="242100"/>
            <a:ext cx="1756800" cy="21882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
          <p:cNvSpPr/>
          <p:nvPr/>
        </p:nvSpPr>
        <p:spPr>
          <a:xfrm>
            <a:off x="304259" y="242106"/>
            <a:ext cx="2743500" cy="72882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7"/>
          <p:cNvSpPr/>
          <p:nvPr/>
        </p:nvSpPr>
        <p:spPr>
          <a:xfrm>
            <a:off x="304241" y="6210523"/>
            <a:ext cx="2743500" cy="1319700"/>
          </a:xfrm>
          <a:prstGeom prst="rect">
            <a:avLst/>
          </a:prstGeom>
          <a:solidFill>
            <a:srgbClr val="9AB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1" name="Google Shape;181;p7"/>
          <p:cNvPicPr preferRelativeResize="0"/>
          <p:nvPr/>
        </p:nvPicPr>
        <p:blipFill rotWithShape="1">
          <a:blip r:embed="rId3">
            <a:alphaModFix amt="20000"/>
          </a:blip>
          <a:srcRect b="13929" l="27586" r="49107" t="10036"/>
          <a:stretch/>
        </p:blipFill>
        <p:spPr>
          <a:xfrm>
            <a:off x="306248" y="242100"/>
            <a:ext cx="2740301" cy="5967399"/>
          </a:xfrm>
          <a:prstGeom prst="rect">
            <a:avLst/>
          </a:prstGeom>
          <a:noFill/>
          <a:ln>
            <a:noFill/>
          </a:ln>
        </p:spPr>
      </p:pic>
      <p:pic>
        <p:nvPicPr>
          <p:cNvPr id="182" name="Google Shape;182;p7"/>
          <p:cNvPicPr preferRelativeResize="0"/>
          <p:nvPr/>
        </p:nvPicPr>
        <p:blipFill rotWithShape="1">
          <a:blip r:embed="rId4">
            <a:alphaModFix/>
          </a:blip>
          <a:srcRect b="22268" l="20121" r="0" t="22268"/>
          <a:stretch/>
        </p:blipFill>
        <p:spPr>
          <a:xfrm>
            <a:off x="304650" y="6192600"/>
            <a:ext cx="2743501" cy="1337698"/>
          </a:xfrm>
          <a:prstGeom prst="rect">
            <a:avLst/>
          </a:prstGeom>
          <a:noFill/>
          <a:ln>
            <a:noFill/>
          </a:ln>
        </p:spPr>
      </p:pic>
      <p:pic>
        <p:nvPicPr>
          <p:cNvPr id="183" name="Google Shape;183;p7"/>
          <p:cNvPicPr preferRelativeResize="0"/>
          <p:nvPr/>
        </p:nvPicPr>
        <p:blipFill>
          <a:blip r:embed="rId5">
            <a:alphaModFix/>
          </a:blip>
          <a:stretch>
            <a:fillRect/>
          </a:stretch>
        </p:blipFill>
        <p:spPr>
          <a:xfrm>
            <a:off x="8019335" y="382698"/>
            <a:ext cx="647700" cy="647700"/>
          </a:xfrm>
          <a:prstGeom prst="rect">
            <a:avLst/>
          </a:prstGeom>
          <a:noFill/>
          <a:ln>
            <a:noFill/>
          </a:ln>
        </p:spPr>
      </p:pic>
      <p:sp>
        <p:nvSpPr>
          <p:cNvPr id="184" name="Google Shape;184;p7"/>
          <p:cNvSpPr txBox="1"/>
          <p:nvPr/>
        </p:nvSpPr>
        <p:spPr>
          <a:xfrm>
            <a:off x="7464650" y="1061563"/>
            <a:ext cx="1756800" cy="13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Portland</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International</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Scholars</a:t>
            </a:r>
            <a:endParaRPr sz="19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GB" sz="1900">
                <a:solidFill>
                  <a:srgbClr val="FFFFFF"/>
                </a:solidFill>
                <a:latin typeface="Century Gothic"/>
                <a:ea typeface="Century Gothic"/>
                <a:cs typeface="Century Gothic"/>
                <a:sym typeface="Century Gothic"/>
              </a:rPr>
              <a:t>Academy</a:t>
            </a:r>
            <a:endParaRPr sz="1900">
              <a:solidFill>
                <a:srgbClr val="FFFFFF"/>
              </a:solidFill>
              <a:latin typeface="Century Gothic"/>
              <a:ea typeface="Century Gothic"/>
              <a:cs typeface="Century Gothic"/>
              <a:sym typeface="Century Gothic"/>
            </a:endParaRPr>
          </a:p>
        </p:txBody>
      </p:sp>
      <p:grpSp>
        <p:nvGrpSpPr>
          <p:cNvPr id="185" name="Google Shape;185;p7"/>
          <p:cNvGrpSpPr/>
          <p:nvPr/>
        </p:nvGrpSpPr>
        <p:grpSpPr>
          <a:xfrm>
            <a:off x="6946119" y="5559913"/>
            <a:ext cx="2793219" cy="240126"/>
            <a:chOff x="-137" y="0"/>
            <a:chExt cx="12192137" cy="365100"/>
          </a:xfrm>
        </p:grpSpPr>
        <p:sp>
          <p:nvSpPr>
            <p:cNvPr id="186" name="Google Shape;186;p7"/>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7"/>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7"/>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7"/>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7"/>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7"/>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 name="Google Shape;198;p7"/>
          <p:cNvSpPr/>
          <p:nvPr/>
        </p:nvSpPr>
        <p:spPr>
          <a:xfrm>
            <a:off x="6946575" y="5800050"/>
            <a:ext cx="2793300" cy="1730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199" name="Google Shape;199;p7"/>
          <p:cNvPicPr preferRelativeResize="0"/>
          <p:nvPr/>
        </p:nvPicPr>
        <p:blipFill rotWithShape="1">
          <a:blip r:embed="rId6">
            <a:alphaModFix/>
          </a:blip>
          <a:srcRect b="33666" l="3797" r="37323" t="26153"/>
          <a:stretch/>
        </p:blipFill>
        <p:spPr>
          <a:xfrm>
            <a:off x="3634425" y="4210200"/>
            <a:ext cx="2789550" cy="1092775"/>
          </a:xfrm>
          <a:prstGeom prst="rect">
            <a:avLst/>
          </a:prstGeom>
          <a:noFill/>
          <a:ln>
            <a:noFill/>
          </a:ln>
        </p:spPr>
      </p:pic>
      <p:sp>
        <p:nvSpPr>
          <p:cNvPr id="200" name="Google Shape;200;p7"/>
          <p:cNvSpPr/>
          <p:nvPr/>
        </p:nvSpPr>
        <p:spPr>
          <a:xfrm>
            <a:off x="3634350" y="242100"/>
            <a:ext cx="2789700" cy="3968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15618183302_4efafb57c9_o.jpg" id="201" name="Google Shape;201;p7"/>
          <p:cNvPicPr preferRelativeResize="0"/>
          <p:nvPr/>
        </p:nvPicPr>
        <p:blipFill rotWithShape="1">
          <a:blip r:embed="rId7">
            <a:alphaModFix/>
          </a:blip>
          <a:srcRect b="33469" l="7095" r="7104" t="16590"/>
          <a:stretch/>
        </p:blipFill>
        <p:spPr>
          <a:xfrm>
            <a:off x="3634425" y="5302975"/>
            <a:ext cx="2789550" cy="1092775"/>
          </a:xfrm>
          <a:prstGeom prst="rect">
            <a:avLst/>
          </a:prstGeom>
          <a:noFill/>
          <a:ln>
            <a:noFill/>
          </a:ln>
        </p:spPr>
      </p:pic>
      <p:pic>
        <p:nvPicPr>
          <p:cNvPr descr="15618183302_4efafb57c9_o.jpg" id="202" name="Google Shape;202;p7"/>
          <p:cNvPicPr preferRelativeResize="0"/>
          <p:nvPr/>
        </p:nvPicPr>
        <p:blipFill rotWithShape="1">
          <a:blip r:embed="rId8">
            <a:alphaModFix amt="37000"/>
          </a:blip>
          <a:srcRect b="5920" l="0" r="9165" t="25558"/>
          <a:stretch/>
        </p:blipFill>
        <p:spPr>
          <a:xfrm flipH="1">
            <a:off x="3634350" y="242100"/>
            <a:ext cx="2789700" cy="39681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7" name="Shape 207"/>
        <p:cNvGrpSpPr/>
        <p:nvPr/>
      </p:nvGrpSpPr>
      <p:grpSpPr>
        <a:xfrm>
          <a:off x="0" y="0"/>
          <a:ext cx="0" cy="0"/>
          <a:chOff x="0" y="0"/>
          <a:chExt cx="0" cy="0"/>
        </a:xfrm>
      </p:grpSpPr>
      <p:grpSp>
        <p:nvGrpSpPr>
          <p:cNvPr id="208" name="Google Shape;208;p9"/>
          <p:cNvGrpSpPr/>
          <p:nvPr/>
        </p:nvGrpSpPr>
        <p:grpSpPr>
          <a:xfrm>
            <a:off x="0" y="-428850"/>
            <a:ext cx="10058400" cy="8630100"/>
            <a:chOff x="0" y="-428850"/>
            <a:chExt cx="10058400" cy="8630100"/>
          </a:xfrm>
        </p:grpSpPr>
        <p:cxnSp>
          <p:nvCxnSpPr>
            <p:cNvPr id="209" name="Google Shape;209;p9"/>
            <p:cNvCxnSpPr/>
            <p:nvPr/>
          </p:nvCxnSpPr>
          <p:spPr>
            <a:xfrm>
              <a:off x="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210" name="Google Shape;210;p9"/>
            <p:cNvCxnSpPr/>
            <p:nvPr/>
          </p:nvCxnSpPr>
          <p:spPr>
            <a:xfrm>
              <a:off x="335280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211" name="Google Shape;211;p9"/>
            <p:cNvCxnSpPr/>
            <p:nvPr/>
          </p:nvCxnSpPr>
          <p:spPr>
            <a:xfrm>
              <a:off x="6705600" y="-428850"/>
              <a:ext cx="0" cy="8630100"/>
            </a:xfrm>
            <a:prstGeom prst="straightConnector1">
              <a:avLst/>
            </a:prstGeom>
            <a:noFill/>
            <a:ln cap="flat" cmpd="sng" w="9525">
              <a:solidFill>
                <a:srgbClr val="FF00FF"/>
              </a:solidFill>
              <a:prstDash val="dash"/>
              <a:round/>
              <a:headEnd len="med" w="med" type="none"/>
              <a:tailEnd len="med" w="med" type="none"/>
            </a:ln>
          </p:spPr>
        </p:cxnSp>
        <p:cxnSp>
          <p:nvCxnSpPr>
            <p:cNvPr id="212" name="Google Shape;212;p9"/>
            <p:cNvCxnSpPr/>
            <p:nvPr/>
          </p:nvCxnSpPr>
          <p:spPr>
            <a:xfrm>
              <a:off x="10058400" y="-428850"/>
              <a:ext cx="0" cy="8630100"/>
            </a:xfrm>
            <a:prstGeom prst="straightConnector1">
              <a:avLst/>
            </a:prstGeom>
            <a:noFill/>
            <a:ln cap="flat" cmpd="sng" w="9525">
              <a:solidFill>
                <a:srgbClr val="FF00FF"/>
              </a:solidFill>
              <a:prstDash val="dash"/>
              <a:round/>
              <a:headEnd len="med" w="med" type="none"/>
              <a:tailEnd len="med" w="med" type="none"/>
            </a:ln>
          </p:spPr>
        </p:cxnSp>
      </p:grpSp>
      <p:grpSp>
        <p:nvGrpSpPr>
          <p:cNvPr id="213" name="Google Shape;213;p9"/>
          <p:cNvGrpSpPr/>
          <p:nvPr/>
        </p:nvGrpSpPr>
        <p:grpSpPr>
          <a:xfrm>
            <a:off x="2211022" y="-986850"/>
            <a:ext cx="5636345" cy="319500"/>
            <a:chOff x="63300" y="482425"/>
            <a:chExt cx="4253203" cy="319500"/>
          </a:xfrm>
        </p:grpSpPr>
        <p:sp>
          <p:nvSpPr>
            <p:cNvPr id="214" name="Google Shape;214;p9"/>
            <p:cNvSpPr/>
            <p:nvPr/>
          </p:nvSpPr>
          <p:spPr>
            <a:xfrm>
              <a:off x="63300" y="482425"/>
              <a:ext cx="203400" cy="319500"/>
            </a:xfrm>
            <a:prstGeom prst="rect">
              <a:avLst/>
            </a:prstGeom>
            <a:solidFill>
              <a:srgbClr val="8565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p:nvPr/>
          </p:nvSpPr>
          <p:spPr>
            <a:xfrm>
              <a:off x="265790" y="482425"/>
              <a:ext cx="203400" cy="319500"/>
            </a:xfrm>
            <a:prstGeom prst="rect">
              <a:avLst/>
            </a:prstGeom>
            <a:solidFill>
              <a:srgbClr val="785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
            <p:cNvSpPr/>
            <p:nvPr/>
          </p:nvSpPr>
          <p:spPr>
            <a:xfrm>
              <a:off x="468268" y="482425"/>
              <a:ext cx="203400" cy="319500"/>
            </a:xfrm>
            <a:prstGeom prst="rect">
              <a:avLst/>
            </a:prstGeom>
            <a:solidFill>
              <a:srgbClr val="B78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
            <p:cNvSpPr/>
            <p:nvPr/>
          </p:nvSpPr>
          <p:spPr>
            <a:xfrm>
              <a:off x="670770" y="482425"/>
              <a:ext cx="203400" cy="319500"/>
            </a:xfrm>
            <a:prstGeom prst="rect">
              <a:avLst/>
            </a:prstGeom>
            <a:solidFill>
              <a:srgbClr val="B373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p:nvPr/>
          </p:nvSpPr>
          <p:spPr>
            <a:xfrm>
              <a:off x="873261" y="482425"/>
              <a:ext cx="203400" cy="319500"/>
            </a:xfrm>
            <a:prstGeom prst="rect">
              <a:avLst/>
            </a:prstGeom>
            <a:solidFill>
              <a:srgbClr val="E791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
            <p:cNvSpPr/>
            <p:nvPr/>
          </p:nvSpPr>
          <p:spPr>
            <a:xfrm>
              <a:off x="1075751" y="482425"/>
              <a:ext cx="203400" cy="319500"/>
            </a:xfrm>
            <a:prstGeom prst="rect">
              <a:avLst/>
            </a:prstGeom>
            <a:solidFill>
              <a:srgbClr val="DA6D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9"/>
            <p:cNvSpPr/>
            <p:nvPr/>
          </p:nvSpPr>
          <p:spPr>
            <a:xfrm>
              <a:off x="1278228" y="482425"/>
              <a:ext cx="203400" cy="319500"/>
            </a:xfrm>
            <a:prstGeom prst="rect">
              <a:avLst/>
            </a:prstGeom>
            <a:solidFill>
              <a:srgbClr val="D37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
            <p:cNvSpPr/>
            <p:nvPr/>
          </p:nvSpPr>
          <p:spPr>
            <a:xfrm>
              <a:off x="1480731" y="482425"/>
              <a:ext cx="203400" cy="319500"/>
            </a:xfrm>
            <a:prstGeom prst="rect">
              <a:avLst/>
            </a:prstGeom>
            <a:solidFill>
              <a:srgbClr val="7265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p:nvPr/>
          </p:nvSpPr>
          <p:spPr>
            <a:xfrm>
              <a:off x="1683221" y="482425"/>
              <a:ext cx="203400" cy="319500"/>
            </a:xfrm>
            <a:prstGeom prst="rect">
              <a:avLst/>
            </a:prstGeom>
            <a:solidFill>
              <a:srgbClr val="7581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
            <p:cNvSpPr/>
            <p:nvPr/>
          </p:nvSpPr>
          <p:spPr>
            <a:xfrm>
              <a:off x="1885711" y="482425"/>
              <a:ext cx="203400" cy="319500"/>
            </a:xfrm>
            <a:prstGeom prst="rect">
              <a:avLst/>
            </a:prstGeom>
            <a:solidFill>
              <a:srgbClr val="6175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
            <p:cNvSpPr/>
            <p:nvPr/>
          </p:nvSpPr>
          <p:spPr>
            <a:xfrm>
              <a:off x="2290679" y="482425"/>
              <a:ext cx="203400" cy="319500"/>
            </a:xfrm>
            <a:prstGeom prst="rect">
              <a:avLst/>
            </a:prstGeom>
            <a:solidFill>
              <a:srgbClr val="94B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
            <p:cNvSpPr/>
            <p:nvPr/>
          </p:nvSpPr>
          <p:spPr>
            <a:xfrm>
              <a:off x="2493182" y="482425"/>
              <a:ext cx="203400" cy="3195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9"/>
            <p:cNvSpPr/>
            <p:nvPr/>
          </p:nvSpPr>
          <p:spPr>
            <a:xfrm>
              <a:off x="2695685" y="482425"/>
              <a:ext cx="203400" cy="319500"/>
            </a:xfrm>
            <a:prstGeom prst="rect">
              <a:avLst/>
            </a:prstGeom>
            <a:solidFill>
              <a:srgbClr val="9AB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9"/>
            <p:cNvSpPr/>
            <p:nvPr/>
          </p:nvSpPr>
          <p:spPr>
            <a:xfrm>
              <a:off x="2898162" y="482425"/>
              <a:ext cx="203400" cy="3195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9"/>
            <p:cNvSpPr/>
            <p:nvPr/>
          </p:nvSpPr>
          <p:spPr>
            <a:xfrm>
              <a:off x="3100665" y="482425"/>
              <a:ext cx="203400" cy="319500"/>
            </a:xfrm>
            <a:prstGeom prst="rect">
              <a:avLst/>
            </a:prstGeom>
            <a:solidFill>
              <a:srgbClr val="889A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9"/>
            <p:cNvSpPr/>
            <p:nvPr/>
          </p:nvSpPr>
          <p:spPr>
            <a:xfrm>
              <a:off x="3505645" y="482425"/>
              <a:ext cx="203400" cy="319500"/>
            </a:xfrm>
            <a:prstGeom prst="rect">
              <a:avLst/>
            </a:prstGeom>
            <a:solidFill>
              <a:srgbClr val="747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
            <p:cNvSpPr/>
            <p:nvPr/>
          </p:nvSpPr>
          <p:spPr>
            <a:xfrm>
              <a:off x="3708123" y="482425"/>
              <a:ext cx="203400" cy="319500"/>
            </a:xfrm>
            <a:prstGeom prst="rect">
              <a:avLst/>
            </a:prstGeom>
            <a:solidFill>
              <a:srgbClr val="F9EF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9"/>
            <p:cNvSpPr/>
            <p:nvPr/>
          </p:nvSpPr>
          <p:spPr>
            <a:xfrm>
              <a:off x="3910613" y="482425"/>
              <a:ext cx="203400" cy="319500"/>
            </a:xfrm>
            <a:prstGeom prst="rect">
              <a:avLst/>
            </a:prstGeom>
            <a:solidFill>
              <a:srgbClr val="F9E1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9"/>
            <p:cNvSpPr/>
            <p:nvPr/>
          </p:nvSpPr>
          <p:spPr>
            <a:xfrm>
              <a:off x="4113103" y="482425"/>
              <a:ext cx="203400" cy="319500"/>
            </a:xfrm>
            <a:prstGeom prst="rect">
              <a:avLst/>
            </a:prstGeom>
            <a:solidFill>
              <a:srgbClr val="FED1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9"/>
            <p:cNvSpPr/>
            <p:nvPr/>
          </p:nvSpPr>
          <p:spPr>
            <a:xfrm>
              <a:off x="2088202" y="482425"/>
              <a:ext cx="203400" cy="319500"/>
            </a:xfrm>
            <a:prstGeom prst="rect">
              <a:avLst/>
            </a:prstGeom>
            <a:solidFill>
              <a:srgbClr val="A7BA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
            <p:cNvSpPr/>
            <p:nvPr/>
          </p:nvSpPr>
          <p:spPr>
            <a:xfrm>
              <a:off x="3303130" y="482425"/>
              <a:ext cx="203400" cy="319500"/>
            </a:xfrm>
            <a:prstGeom prst="rect">
              <a:avLst/>
            </a:prstGeom>
            <a:solidFill>
              <a:srgbClr val="8085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9"/>
          <p:cNvGrpSpPr/>
          <p:nvPr/>
        </p:nvGrpSpPr>
        <p:grpSpPr>
          <a:xfrm>
            <a:off x="2237782" y="-1577531"/>
            <a:ext cx="5609602" cy="381712"/>
            <a:chOff x="-137" y="0"/>
            <a:chExt cx="12192137" cy="365100"/>
          </a:xfrm>
        </p:grpSpPr>
        <p:sp>
          <p:nvSpPr>
            <p:cNvPr id="236" name="Google Shape;236;p9"/>
            <p:cNvSpPr/>
            <p:nvPr/>
          </p:nvSpPr>
          <p:spPr>
            <a:xfrm>
              <a:off x="0" y="0"/>
              <a:ext cx="12192000" cy="3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9"/>
            <p:cNvSpPr/>
            <p:nvPr/>
          </p:nvSpPr>
          <p:spPr>
            <a:xfrm flipH="1">
              <a:off x="-137" y="0"/>
              <a:ext cx="1103400" cy="365100"/>
            </a:xfrm>
            <a:prstGeom prst="rect">
              <a:avLst/>
            </a:prstGeom>
            <a:solidFill>
              <a:srgbClr val="F8E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9"/>
            <p:cNvSpPr/>
            <p:nvPr/>
          </p:nvSpPr>
          <p:spPr>
            <a:xfrm flipH="1">
              <a:off x="1108737" y="0"/>
              <a:ext cx="1103400" cy="3651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9"/>
            <p:cNvSpPr/>
            <p:nvPr/>
          </p:nvSpPr>
          <p:spPr>
            <a:xfrm flipH="1">
              <a:off x="3326485" y="0"/>
              <a:ext cx="1103400" cy="3651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9"/>
            <p:cNvSpPr/>
            <p:nvPr/>
          </p:nvSpPr>
          <p:spPr>
            <a:xfrm flipH="1">
              <a:off x="2217611" y="0"/>
              <a:ext cx="1103400" cy="3651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9"/>
            <p:cNvSpPr/>
            <p:nvPr/>
          </p:nvSpPr>
          <p:spPr>
            <a:xfrm flipH="1">
              <a:off x="4435359" y="0"/>
              <a:ext cx="1103400" cy="365100"/>
            </a:xfrm>
            <a:prstGeom prst="rect">
              <a:avLst/>
            </a:prstGeom>
            <a:solidFill>
              <a:srgbClr val="394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9"/>
            <p:cNvSpPr/>
            <p:nvPr/>
          </p:nvSpPr>
          <p:spPr>
            <a:xfrm flipH="1">
              <a:off x="5544233" y="0"/>
              <a:ext cx="1103400" cy="365100"/>
            </a:xfrm>
            <a:prstGeom prst="rect">
              <a:avLst/>
            </a:prstGeom>
            <a:solidFill>
              <a:srgbClr val="7B9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9"/>
            <p:cNvSpPr/>
            <p:nvPr/>
          </p:nvSpPr>
          <p:spPr>
            <a:xfrm flipH="1">
              <a:off x="6653107" y="0"/>
              <a:ext cx="1103400" cy="365100"/>
            </a:xfrm>
            <a:prstGeom prst="rect">
              <a:avLst/>
            </a:prstGeom>
            <a:solidFill>
              <a:srgbClr val="465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9"/>
            <p:cNvSpPr/>
            <p:nvPr/>
          </p:nvSpPr>
          <p:spPr>
            <a:xfrm flipH="1">
              <a:off x="7761981" y="0"/>
              <a:ext cx="1103400" cy="3651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9"/>
            <p:cNvSpPr/>
            <p:nvPr/>
          </p:nvSpPr>
          <p:spPr>
            <a:xfrm flipH="1">
              <a:off x="8870855" y="0"/>
              <a:ext cx="1103400" cy="365100"/>
            </a:xfrm>
            <a:prstGeom prst="rect">
              <a:avLst/>
            </a:prstGeom>
            <a:solidFill>
              <a:srgbClr val="D75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9"/>
            <p:cNvSpPr/>
            <p:nvPr/>
          </p:nvSpPr>
          <p:spPr>
            <a:xfrm flipH="1">
              <a:off x="11088600" y="0"/>
              <a:ext cx="1103400" cy="365100"/>
            </a:xfrm>
            <a:prstGeom prst="rect">
              <a:avLst/>
            </a:prstGeom>
            <a:solidFill>
              <a:srgbClr val="4D2C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9"/>
            <p:cNvSpPr/>
            <p:nvPr/>
          </p:nvSpPr>
          <p:spPr>
            <a:xfrm flipH="1">
              <a:off x="9979729" y="0"/>
              <a:ext cx="1103400" cy="365100"/>
            </a:xfrm>
            <a:prstGeom prst="rect">
              <a:avLst/>
            </a:prstGeom>
            <a:solidFill>
              <a:srgbClr val="8F5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48" name="Shape 248"/>
        <p:cNvGrpSpPr/>
        <p:nvPr/>
      </p:nvGrpSpPr>
      <p:grpSpPr>
        <a:xfrm>
          <a:off x="0" y="0"/>
          <a:ext cx="0" cy="0"/>
          <a:chOff x="0" y="0"/>
          <a:chExt cx="0" cy="0"/>
        </a:xfrm>
      </p:grpSpPr>
      <p:grpSp>
        <p:nvGrpSpPr>
          <p:cNvPr id="249" name="Google Shape;249;p10"/>
          <p:cNvGrpSpPr/>
          <p:nvPr/>
        </p:nvGrpSpPr>
        <p:grpSpPr>
          <a:xfrm>
            <a:off x="1594423" y="242106"/>
            <a:ext cx="2767603" cy="7288200"/>
            <a:chOff x="268775" y="242106"/>
            <a:chExt cx="2767603" cy="7288200"/>
          </a:xfrm>
        </p:grpSpPr>
        <p:sp>
          <p:nvSpPr>
            <p:cNvPr id="250" name="Google Shape;250;p10"/>
            <p:cNvSpPr/>
            <p:nvPr/>
          </p:nvSpPr>
          <p:spPr>
            <a:xfrm>
              <a:off x="292878" y="242106"/>
              <a:ext cx="2743500" cy="7288200"/>
            </a:xfrm>
            <a:prstGeom prst="rect">
              <a:avLst/>
            </a:prstGeom>
            <a:solidFill>
              <a:srgbClr val="92C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
            <p:cNvSpPr/>
            <p:nvPr/>
          </p:nvSpPr>
          <p:spPr>
            <a:xfrm>
              <a:off x="292859" y="6210523"/>
              <a:ext cx="2743500" cy="1319700"/>
            </a:xfrm>
            <a:prstGeom prst="rect">
              <a:avLst/>
            </a:prstGeom>
            <a:solidFill>
              <a:srgbClr val="94B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2" name="Google Shape;252;p10"/>
            <p:cNvPicPr preferRelativeResize="0"/>
            <p:nvPr/>
          </p:nvPicPr>
          <p:blipFill rotWithShape="1">
            <a:blip r:embed="rId2">
              <a:alphaModFix amt="20000"/>
            </a:blip>
            <a:srcRect b="27048" l="29242" r="55082" t="21811"/>
            <a:stretch/>
          </p:blipFill>
          <p:spPr>
            <a:xfrm>
              <a:off x="268775" y="242925"/>
              <a:ext cx="2740301" cy="5967399"/>
            </a:xfrm>
            <a:prstGeom prst="rect">
              <a:avLst/>
            </a:prstGeom>
            <a:noFill/>
            <a:ln>
              <a:noFill/>
            </a:ln>
          </p:spPr>
        </p:pic>
      </p:grpSp>
      <p:sp>
        <p:nvSpPr>
          <p:cNvPr id="253" name="Google Shape;253;p10"/>
          <p:cNvSpPr/>
          <p:nvPr/>
        </p:nvSpPr>
        <p:spPr>
          <a:xfrm>
            <a:off x="6864753" y="242106"/>
            <a:ext cx="2743500" cy="72882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0"/>
          <p:cNvSpPr/>
          <p:nvPr/>
        </p:nvSpPr>
        <p:spPr>
          <a:xfrm>
            <a:off x="6864759" y="6210523"/>
            <a:ext cx="2743500" cy="1319700"/>
          </a:xfrm>
          <a:prstGeom prst="rect">
            <a:avLst/>
          </a:prstGeom>
          <a:solidFill>
            <a:srgbClr val="DA6D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 name="Google Shape;255;p10"/>
          <p:cNvPicPr preferRelativeResize="0"/>
          <p:nvPr/>
        </p:nvPicPr>
        <p:blipFill rotWithShape="1">
          <a:blip r:embed="rId3">
            <a:alphaModFix amt="20000"/>
          </a:blip>
          <a:srcRect b="13883" l="52356" r="24338" t="10082"/>
          <a:stretch/>
        </p:blipFill>
        <p:spPr>
          <a:xfrm>
            <a:off x="6846450" y="242925"/>
            <a:ext cx="2740301" cy="5967399"/>
          </a:xfrm>
          <a:prstGeom prst="rect">
            <a:avLst/>
          </a:prstGeom>
          <a:noFill/>
          <a:ln>
            <a:noFill/>
          </a:ln>
        </p:spPr>
      </p:pic>
      <p:sp>
        <p:nvSpPr>
          <p:cNvPr id="256" name="Google Shape;256;p10"/>
          <p:cNvSpPr/>
          <p:nvPr/>
        </p:nvSpPr>
        <p:spPr>
          <a:xfrm>
            <a:off x="9608250" y="6210525"/>
            <a:ext cx="2743500" cy="13197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0"/>
          <p:cNvSpPr/>
          <p:nvPr/>
        </p:nvSpPr>
        <p:spPr>
          <a:xfrm>
            <a:off x="9608256" y="236250"/>
            <a:ext cx="2743500" cy="72999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8" name="Google Shape;258;p10"/>
          <p:cNvGrpSpPr/>
          <p:nvPr/>
        </p:nvGrpSpPr>
        <p:grpSpPr>
          <a:xfrm>
            <a:off x="4242321" y="242106"/>
            <a:ext cx="2753157" cy="7288200"/>
            <a:chOff x="3659050" y="242106"/>
            <a:chExt cx="2753157" cy="7288200"/>
          </a:xfrm>
        </p:grpSpPr>
        <p:sp>
          <p:nvSpPr>
            <p:cNvPr id="259" name="Google Shape;259;p10"/>
            <p:cNvSpPr/>
            <p:nvPr/>
          </p:nvSpPr>
          <p:spPr>
            <a:xfrm>
              <a:off x="3668707" y="242106"/>
              <a:ext cx="2743500" cy="7288200"/>
            </a:xfrm>
            <a:prstGeom prst="rect">
              <a:avLst/>
            </a:prstGeom>
            <a:solidFill>
              <a:srgbClr val="FCB7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0"/>
            <p:cNvSpPr/>
            <p:nvPr/>
          </p:nvSpPr>
          <p:spPr>
            <a:xfrm>
              <a:off x="3668689" y="6210523"/>
              <a:ext cx="2743500" cy="1319700"/>
            </a:xfrm>
            <a:prstGeom prst="rect">
              <a:avLst/>
            </a:prstGeom>
            <a:solidFill>
              <a:srgbClr val="F9E1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1" name="Google Shape;261;p10"/>
            <p:cNvPicPr preferRelativeResize="0"/>
            <p:nvPr/>
          </p:nvPicPr>
          <p:blipFill rotWithShape="1">
            <a:blip r:embed="rId2">
              <a:alphaModFix amt="20000"/>
            </a:blip>
            <a:srcRect b="43139" l="49371" r="36145" t="9610"/>
            <a:stretch/>
          </p:blipFill>
          <p:spPr>
            <a:xfrm>
              <a:off x="3659050" y="242925"/>
              <a:ext cx="2740301" cy="5967399"/>
            </a:xfrm>
            <a:prstGeom prst="rect">
              <a:avLst/>
            </a:prstGeom>
            <a:noFill/>
            <a:ln>
              <a:noFill/>
            </a:ln>
          </p:spPr>
        </p:pic>
      </p:grpSp>
      <p:pic>
        <p:nvPicPr>
          <p:cNvPr id="262" name="Google Shape;262;p10"/>
          <p:cNvPicPr preferRelativeResize="0"/>
          <p:nvPr/>
        </p:nvPicPr>
        <p:blipFill rotWithShape="1">
          <a:blip r:embed="rId4">
            <a:alphaModFix/>
          </a:blip>
          <a:srcRect b="44081" l="8887" r="36456" t="15465"/>
          <a:stretch/>
        </p:blipFill>
        <p:spPr>
          <a:xfrm>
            <a:off x="4239515" y="6174975"/>
            <a:ext cx="2743501" cy="135532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263" name="Shape 263"/>
        <p:cNvGrpSpPr/>
        <p:nvPr/>
      </p:nvGrpSpPr>
      <p:grpSpPr>
        <a:xfrm>
          <a:off x="0" y="0"/>
          <a:ext cx="0" cy="0"/>
          <a:chOff x="0" y="0"/>
          <a:chExt cx="0" cy="0"/>
        </a:xfrm>
      </p:grpSpPr>
      <p:sp>
        <p:nvSpPr>
          <p:cNvPr id="264" name="Google Shape;264;p11"/>
          <p:cNvSpPr/>
          <p:nvPr/>
        </p:nvSpPr>
        <p:spPr>
          <a:xfrm>
            <a:off x="304647" y="242106"/>
            <a:ext cx="2743500" cy="7288200"/>
          </a:xfrm>
          <a:prstGeom prst="rect">
            <a:avLst/>
          </a:prstGeom>
          <a:solidFill>
            <a:srgbClr val="E6A7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a:off x="304653" y="6210523"/>
            <a:ext cx="2743500" cy="1319700"/>
          </a:xfrm>
          <a:prstGeom prst="rect">
            <a:avLst/>
          </a:prstGeom>
          <a:solidFill>
            <a:srgbClr val="F9EF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11"/>
          <p:cNvPicPr preferRelativeResize="0"/>
          <p:nvPr/>
        </p:nvPicPr>
        <p:blipFill rotWithShape="1">
          <a:blip r:embed="rId2">
            <a:alphaModFix amt="20000"/>
          </a:blip>
          <a:srcRect b="9429" l="40292" r="40257" t="27114"/>
          <a:stretch/>
        </p:blipFill>
        <p:spPr>
          <a:xfrm>
            <a:off x="307850" y="242100"/>
            <a:ext cx="2740301" cy="5967399"/>
          </a:xfrm>
          <a:prstGeom prst="rect">
            <a:avLst/>
          </a:prstGeom>
          <a:noFill/>
          <a:ln>
            <a:noFill/>
          </a:ln>
        </p:spPr>
      </p:pic>
      <p:grpSp>
        <p:nvGrpSpPr>
          <p:cNvPr id="267" name="Google Shape;267;p11"/>
          <p:cNvGrpSpPr/>
          <p:nvPr/>
        </p:nvGrpSpPr>
        <p:grpSpPr>
          <a:xfrm>
            <a:off x="3654541" y="242100"/>
            <a:ext cx="2749317" cy="7288200"/>
            <a:chOff x="3654546" y="242106"/>
            <a:chExt cx="2749317" cy="7288200"/>
          </a:xfrm>
        </p:grpSpPr>
        <p:sp>
          <p:nvSpPr>
            <p:cNvPr id="268" name="Google Shape;268;p11"/>
            <p:cNvSpPr/>
            <p:nvPr/>
          </p:nvSpPr>
          <p:spPr>
            <a:xfrm>
              <a:off x="3660357" y="242106"/>
              <a:ext cx="2743500" cy="7288200"/>
            </a:xfrm>
            <a:prstGeom prst="rect">
              <a:avLst/>
            </a:prstGeom>
            <a:solidFill>
              <a:srgbClr val="70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
            <p:cNvSpPr/>
            <p:nvPr/>
          </p:nvSpPr>
          <p:spPr>
            <a:xfrm>
              <a:off x="3660364" y="6210523"/>
              <a:ext cx="2743500" cy="1319700"/>
            </a:xfrm>
            <a:prstGeom prst="rect">
              <a:avLst/>
            </a:prstGeom>
            <a:solidFill>
              <a:srgbClr val="BDD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0" name="Google Shape;270;p11"/>
            <p:cNvPicPr preferRelativeResize="0"/>
            <p:nvPr/>
          </p:nvPicPr>
          <p:blipFill rotWithShape="1">
            <a:blip r:embed="rId3">
              <a:alphaModFix amt="20000"/>
            </a:blip>
            <a:srcRect b="11287" l="48542" r="28032" t="12288"/>
            <a:stretch/>
          </p:blipFill>
          <p:spPr>
            <a:xfrm>
              <a:off x="3654546" y="242925"/>
              <a:ext cx="2740301" cy="5967399"/>
            </a:xfrm>
            <a:prstGeom prst="rect">
              <a:avLst/>
            </a:prstGeom>
            <a:noFill/>
            <a:ln>
              <a:noFill/>
            </a:ln>
          </p:spPr>
        </p:pic>
      </p:grpSp>
      <p:sp>
        <p:nvSpPr>
          <p:cNvPr id="271" name="Google Shape;271;p11"/>
          <p:cNvSpPr/>
          <p:nvPr/>
        </p:nvSpPr>
        <p:spPr>
          <a:xfrm>
            <a:off x="7016275" y="242100"/>
            <a:ext cx="2743500" cy="7257600"/>
          </a:xfrm>
          <a:prstGeom prst="rect">
            <a:avLst/>
          </a:prstGeom>
          <a:solidFill>
            <a:srgbClr val="E26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7016275" y="6210525"/>
            <a:ext cx="2743500" cy="1315500"/>
          </a:xfrm>
          <a:prstGeom prst="rect">
            <a:avLst/>
          </a:prstGeom>
          <a:solidFill>
            <a:srgbClr val="ABB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 name="Google Shape;273;p11"/>
          <p:cNvPicPr preferRelativeResize="0"/>
          <p:nvPr/>
        </p:nvPicPr>
        <p:blipFill rotWithShape="1">
          <a:blip r:embed="rId4">
            <a:alphaModFix amt="20000"/>
          </a:blip>
          <a:srcRect b="23491" l="34280" r="22858" t="14296"/>
          <a:stretch/>
        </p:blipFill>
        <p:spPr>
          <a:xfrm>
            <a:off x="7010244" y="242100"/>
            <a:ext cx="2740299" cy="5967401"/>
          </a:xfrm>
          <a:prstGeom prst="rect">
            <a:avLst/>
          </a:prstGeom>
          <a:noFill/>
          <a:ln>
            <a:noFill/>
          </a:ln>
        </p:spPr>
      </p:pic>
      <p:pic>
        <p:nvPicPr>
          <p:cNvPr id="274" name="Google Shape;274;p11"/>
          <p:cNvPicPr preferRelativeResize="0"/>
          <p:nvPr/>
        </p:nvPicPr>
        <p:blipFill rotWithShape="1">
          <a:blip r:embed="rId5">
            <a:alphaModFix/>
          </a:blip>
          <a:srcRect b="31083" l="29767" r="29230" t="39331"/>
          <a:stretch/>
        </p:blipFill>
        <p:spPr>
          <a:xfrm>
            <a:off x="306225" y="6210600"/>
            <a:ext cx="2740301" cy="1319698"/>
          </a:xfrm>
          <a:prstGeom prst="rect">
            <a:avLst/>
          </a:prstGeom>
          <a:noFill/>
          <a:ln>
            <a:noFill/>
          </a:ln>
        </p:spPr>
      </p:pic>
      <p:pic>
        <p:nvPicPr>
          <p:cNvPr id="275" name="Google Shape;275;p11"/>
          <p:cNvPicPr preferRelativeResize="0"/>
          <p:nvPr/>
        </p:nvPicPr>
        <p:blipFill rotWithShape="1">
          <a:blip r:embed="rId6">
            <a:alphaModFix/>
          </a:blip>
          <a:srcRect b="41759" l="35851" r="14670" t="22426"/>
          <a:stretch/>
        </p:blipFill>
        <p:spPr>
          <a:xfrm>
            <a:off x="3657450" y="6202100"/>
            <a:ext cx="2749302" cy="1328201"/>
          </a:xfrm>
          <a:prstGeom prst="rect">
            <a:avLst/>
          </a:prstGeom>
          <a:noFill/>
          <a:ln>
            <a:noFill/>
          </a:ln>
        </p:spPr>
      </p:pic>
      <p:pic>
        <p:nvPicPr>
          <p:cNvPr id="276" name="Google Shape;276;p11"/>
          <p:cNvPicPr preferRelativeResize="0"/>
          <p:nvPr/>
        </p:nvPicPr>
        <p:blipFill rotWithShape="1">
          <a:blip r:embed="rId7">
            <a:alphaModFix/>
          </a:blip>
          <a:srcRect b="44740" l="1173" r="1823" t="24120"/>
          <a:stretch/>
        </p:blipFill>
        <p:spPr>
          <a:xfrm>
            <a:off x="7016050" y="6206350"/>
            <a:ext cx="2740299" cy="13197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Autofit/>
          </a:bodyPr>
          <a:lstStyle>
            <a:lvl1pPr lvl="0">
              <a:spcBef>
                <a:spcPts val="0"/>
              </a:spcBef>
              <a:spcAft>
                <a:spcPts val="0"/>
              </a:spcAft>
              <a:buClr>
                <a:schemeClr val="dk1"/>
              </a:buClr>
              <a:buSzPts val="3500"/>
              <a:buFont typeface="Century Gothic"/>
              <a:buNone/>
              <a:defRPr b="1" sz="3500">
                <a:solidFill>
                  <a:schemeClr val="dk1"/>
                </a:solidFill>
                <a:latin typeface="Century Gothic"/>
                <a:ea typeface="Century Gothic"/>
                <a:cs typeface="Century Gothic"/>
                <a:sym typeface="Century Gothic"/>
              </a:defRPr>
            </a:lvl1pPr>
            <a:lvl2pPr lvl="1">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2pPr>
            <a:lvl3pPr lvl="2">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3pPr>
            <a:lvl4pPr lvl="3">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4pPr>
            <a:lvl5pPr lvl="4">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5pPr>
            <a:lvl6pPr lvl="5">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6pPr>
            <a:lvl7pPr lvl="6">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7pPr>
            <a:lvl8pPr lvl="7">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8pPr>
            <a:lvl9pPr lvl="8">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9pPr>
          </a:lstStyle>
          <a:p/>
        </p:txBody>
      </p:sp>
      <p:sp>
        <p:nvSpPr>
          <p:cNvPr id="7" name="Google Shape;7;p1"/>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Autofit/>
          </a:bodyPr>
          <a:lstStyle>
            <a:lvl1pPr indent="-368300" lvl="0" marL="457200">
              <a:lnSpc>
                <a:spcPct val="115000"/>
              </a:lnSpc>
              <a:spcBef>
                <a:spcPts val="0"/>
              </a:spcBef>
              <a:spcAft>
                <a:spcPts val="0"/>
              </a:spcAft>
              <a:buClr>
                <a:schemeClr val="dk2"/>
              </a:buClr>
              <a:buSzPts val="2200"/>
              <a:buFont typeface="Calibri"/>
              <a:buChar char="●"/>
              <a:defRPr sz="2200">
                <a:solidFill>
                  <a:schemeClr val="dk2"/>
                </a:solidFill>
                <a:latin typeface="Calibri"/>
                <a:ea typeface="Calibri"/>
                <a:cs typeface="Calibri"/>
                <a:sym typeface="Calibri"/>
              </a:defRPr>
            </a:lvl1pPr>
            <a:lvl2pPr indent="-336550" lvl="1" marL="9144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2pPr>
            <a:lvl3pPr indent="-336550" lvl="2" marL="13716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3pPr>
            <a:lvl4pPr indent="-336550" lvl="3" marL="18288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4pPr>
            <a:lvl5pPr indent="-336550" lvl="4" marL="22860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5pPr>
            <a:lvl6pPr indent="-336550" lvl="5" marL="27432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6pPr>
            <a:lvl7pPr indent="-336550" lvl="6" marL="32004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7pPr>
            <a:lvl8pPr indent="-336550" lvl="7" marL="3657600">
              <a:lnSpc>
                <a:spcPct val="115000"/>
              </a:lnSpc>
              <a:spcBef>
                <a:spcPts val="2000"/>
              </a:spcBef>
              <a:spcAft>
                <a:spcPts val="0"/>
              </a:spcAft>
              <a:buClr>
                <a:schemeClr val="dk2"/>
              </a:buClr>
              <a:buSzPts val="1700"/>
              <a:buFont typeface="Calibri"/>
              <a:buChar char="○"/>
              <a:defRPr sz="1700">
                <a:solidFill>
                  <a:schemeClr val="dk2"/>
                </a:solidFill>
                <a:latin typeface="Calibri"/>
                <a:ea typeface="Calibri"/>
                <a:cs typeface="Calibri"/>
                <a:sym typeface="Calibri"/>
              </a:defRPr>
            </a:lvl8pPr>
            <a:lvl9pPr indent="-336550" lvl="8" marL="4114800">
              <a:lnSpc>
                <a:spcPct val="115000"/>
              </a:lnSpc>
              <a:spcBef>
                <a:spcPts val="2000"/>
              </a:spcBef>
              <a:spcAft>
                <a:spcPts val="2000"/>
              </a:spcAft>
              <a:buClr>
                <a:schemeClr val="dk2"/>
              </a:buClr>
              <a:buSzPts val="1700"/>
              <a:buFont typeface="Calibri"/>
              <a:buChar char="■"/>
              <a:defRPr sz="17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03" name="Shape 203"/>
        <p:cNvGrpSpPr/>
        <p:nvPr/>
      </p:nvGrpSpPr>
      <p:grpSpPr>
        <a:xfrm>
          <a:off x="0" y="0"/>
          <a:ext cx="0" cy="0"/>
          <a:chOff x="0" y="0"/>
          <a:chExt cx="0" cy="0"/>
        </a:xfrm>
      </p:grpSpPr>
      <p:sp>
        <p:nvSpPr>
          <p:cNvPr id="204" name="Google Shape;204;p8"/>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Autofit/>
          </a:bodyPr>
          <a:lstStyle>
            <a:lvl1pPr lvl="0" rtl="0">
              <a:spcBef>
                <a:spcPts val="0"/>
              </a:spcBef>
              <a:spcAft>
                <a:spcPts val="0"/>
              </a:spcAft>
              <a:buClr>
                <a:schemeClr val="dk1"/>
              </a:buClr>
              <a:buSzPts val="3500"/>
              <a:buFont typeface="Calibri"/>
              <a:buNone/>
              <a:defRPr b="1" sz="3500">
                <a:solidFill>
                  <a:schemeClr val="dk1"/>
                </a:solidFill>
                <a:latin typeface="Calibri"/>
                <a:ea typeface="Calibri"/>
                <a:cs typeface="Calibri"/>
                <a:sym typeface="Calibri"/>
              </a:defRPr>
            </a:lvl1pPr>
            <a:lvl2pPr lvl="1"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2pPr>
            <a:lvl3pPr lvl="2"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3pPr>
            <a:lvl4pPr lvl="3"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4pPr>
            <a:lvl5pPr lvl="4"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5pPr>
            <a:lvl6pPr lvl="5"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6pPr>
            <a:lvl7pPr lvl="6"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7pPr>
            <a:lvl8pPr lvl="7"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8pPr>
            <a:lvl9pPr lvl="8" rtl="0">
              <a:spcBef>
                <a:spcPts val="0"/>
              </a:spcBef>
              <a:spcAft>
                <a:spcPts val="0"/>
              </a:spcAft>
              <a:buClr>
                <a:schemeClr val="dk1"/>
              </a:buClr>
              <a:buSzPts val="3500"/>
              <a:buFont typeface="Century Gothic"/>
              <a:buNone/>
              <a:defRPr sz="3500">
                <a:solidFill>
                  <a:schemeClr val="dk1"/>
                </a:solidFill>
                <a:latin typeface="Century Gothic"/>
                <a:ea typeface="Century Gothic"/>
                <a:cs typeface="Century Gothic"/>
                <a:sym typeface="Century Gothic"/>
              </a:defRPr>
            </a:lvl9pPr>
          </a:lstStyle>
          <a:p/>
        </p:txBody>
      </p:sp>
      <p:sp>
        <p:nvSpPr>
          <p:cNvPr id="205" name="Google Shape;205;p8"/>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Autofit/>
          </a:bodyPr>
          <a:lstStyle>
            <a:lvl1pPr indent="-298450" lvl="0" marL="457200" rtl="0">
              <a:lnSpc>
                <a:spcPct val="114000"/>
              </a:lnSpc>
              <a:spcBef>
                <a:spcPts val="0"/>
              </a:spcBef>
              <a:spcAft>
                <a:spcPts val="0"/>
              </a:spcAft>
              <a:buClr>
                <a:srgbClr val="FFFFFF"/>
              </a:buClr>
              <a:buSzPts val="1100"/>
              <a:buFont typeface="Calibri"/>
              <a:buChar char="●"/>
              <a:defRPr sz="1100">
                <a:solidFill>
                  <a:srgbClr val="FFFFFF"/>
                </a:solidFill>
                <a:latin typeface="Calibri"/>
                <a:ea typeface="Calibri"/>
                <a:cs typeface="Calibri"/>
                <a:sym typeface="Calibri"/>
              </a:defRPr>
            </a:lvl1pPr>
            <a:lvl2pPr indent="-298450" lvl="1" marL="9144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2pPr>
            <a:lvl3pPr indent="-298450" lvl="2" marL="13716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3pPr>
            <a:lvl4pPr indent="-298450" lvl="3" marL="18288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4pPr>
            <a:lvl5pPr indent="-298450" lvl="4" marL="22860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5pPr>
            <a:lvl6pPr indent="-298450" lvl="5" marL="27432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6pPr>
            <a:lvl7pPr indent="-298450" lvl="6" marL="32004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7pPr>
            <a:lvl8pPr indent="-298450" lvl="7" marL="3657600" rtl="0">
              <a:lnSpc>
                <a:spcPct val="114000"/>
              </a:lnSpc>
              <a:spcBef>
                <a:spcPts val="300"/>
              </a:spcBef>
              <a:spcAft>
                <a:spcPts val="0"/>
              </a:spcAft>
              <a:buClr>
                <a:srgbClr val="FFFFFF"/>
              </a:buClr>
              <a:buSzPts val="1100"/>
              <a:buFont typeface="Calibri"/>
              <a:buChar char="○"/>
              <a:defRPr sz="1100">
                <a:solidFill>
                  <a:srgbClr val="FFFFFF"/>
                </a:solidFill>
                <a:latin typeface="Calibri"/>
                <a:ea typeface="Calibri"/>
                <a:cs typeface="Calibri"/>
                <a:sym typeface="Calibri"/>
              </a:defRPr>
            </a:lvl8pPr>
            <a:lvl9pPr indent="-298450" lvl="8" marL="4114800" rtl="0">
              <a:lnSpc>
                <a:spcPct val="114000"/>
              </a:lnSpc>
              <a:spcBef>
                <a:spcPts val="300"/>
              </a:spcBef>
              <a:spcAft>
                <a:spcPts val="300"/>
              </a:spcAft>
              <a:buClr>
                <a:srgbClr val="FFFFFF"/>
              </a:buClr>
              <a:buSzPts val="1100"/>
              <a:buFont typeface="Calibri"/>
              <a:buChar char="■"/>
              <a:defRPr sz="1100">
                <a:solidFill>
                  <a:srgbClr val="FFFFFF"/>
                </a:solidFill>
                <a:latin typeface="Calibri"/>
                <a:ea typeface="Calibri"/>
                <a:cs typeface="Calibri"/>
                <a:sym typeface="Calibri"/>
              </a:defRPr>
            </a:lvl9pPr>
          </a:lstStyle>
          <a:p/>
        </p:txBody>
      </p:sp>
      <p:sp>
        <p:nvSpPr>
          <p:cNvPr id="206" name="Google Shape;206;p8"/>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Autofit/>
          </a:bodyPr>
          <a:lstStyle>
            <a:lvl1pPr lvl="0" rtl="0" algn="r">
              <a:buNone/>
              <a:defRPr sz="1200">
                <a:solidFill>
                  <a:schemeClr val="dk2"/>
                </a:solidFill>
              </a:defRPr>
            </a:lvl1pPr>
            <a:lvl2pPr lvl="1" rtl="0" algn="r">
              <a:buNone/>
              <a:defRPr sz="1200">
                <a:solidFill>
                  <a:schemeClr val="dk2"/>
                </a:solidFill>
              </a:defRPr>
            </a:lvl2pPr>
            <a:lvl3pPr lvl="2" rtl="0" algn="r">
              <a:buNone/>
              <a:defRPr sz="1200">
                <a:solidFill>
                  <a:schemeClr val="dk2"/>
                </a:solidFill>
              </a:defRPr>
            </a:lvl3pPr>
            <a:lvl4pPr lvl="3" rtl="0" algn="r">
              <a:buNone/>
              <a:defRPr sz="1200">
                <a:solidFill>
                  <a:schemeClr val="dk2"/>
                </a:solidFill>
              </a:defRPr>
            </a:lvl4pPr>
            <a:lvl5pPr lvl="4" rtl="0" algn="r">
              <a:buNone/>
              <a:defRPr sz="1200">
                <a:solidFill>
                  <a:schemeClr val="dk2"/>
                </a:solidFill>
              </a:defRPr>
            </a:lvl5pPr>
            <a:lvl6pPr lvl="5" rtl="0" algn="r">
              <a:buNone/>
              <a:defRPr sz="1200">
                <a:solidFill>
                  <a:schemeClr val="dk2"/>
                </a:solidFill>
              </a:defRPr>
            </a:lvl6pPr>
            <a:lvl7pPr lvl="6" rtl="0" algn="r">
              <a:buNone/>
              <a:defRPr sz="1200">
                <a:solidFill>
                  <a:schemeClr val="dk2"/>
                </a:solidFill>
              </a:defRPr>
            </a:lvl7pPr>
            <a:lvl8pPr lvl="7" rtl="0" algn="r">
              <a:buNone/>
              <a:defRPr sz="1200">
                <a:solidFill>
                  <a:schemeClr val="dk2"/>
                </a:solidFill>
              </a:defRPr>
            </a:lvl8pPr>
            <a:lvl9pPr lvl="8" rtl="0" algn="r">
              <a:buNone/>
              <a:defRPr sz="12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3"/>
          <p:cNvSpPr txBox="1"/>
          <p:nvPr/>
        </p:nvSpPr>
        <p:spPr>
          <a:xfrm>
            <a:off x="6954075" y="5838750"/>
            <a:ext cx="2789400" cy="1433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sz="1600">
                <a:solidFill>
                  <a:schemeClr val="lt1"/>
                </a:solidFill>
                <a:latin typeface="Calibri"/>
                <a:ea typeface="Calibri"/>
                <a:cs typeface="Calibri"/>
                <a:sym typeface="Calibri"/>
              </a:rPr>
              <a:t>Được thiết kế cho sự phát triển ngôn ngữ phổ thông và  tham dự đầy đủ  vào nội dung các lớp  cho các chương trình song ngữ mới xuất hiện tại PPS.</a:t>
            </a:r>
            <a:endParaRPr sz="1600">
              <a:solidFill>
                <a:srgbClr val="FFFFFF"/>
              </a:solidFill>
              <a:latin typeface="Calibri"/>
              <a:ea typeface="Calibri"/>
              <a:cs typeface="Calibri"/>
              <a:sym typeface="Calibri"/>
            </a:endParaRPr>
          </a:p>
        </p:txBody>
      </p:sp>
      <p:sp>
        <p:nvSpPr>
          <p:cNvPr id="309" name="Google Shape;309;p13"/>
          <p:cNvSpPr txBox="1"/>
          <p:nvPr/>
        </p:nvSpPr>
        <p:spPr>
          <a:xfrm>
            <a:off x="7240893" y="3750500"/>
            <a:ext cx="2497800" cy="501300"/>
          </a:xfrm>
          <a:prstGeom prst="rect">
            <a:avLst/>
          </a:prstGeom>
          <a:solidFill>
            <a:srgbClr val="AD22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chemeClr val="lt1"/>
                </a:solidFill>
                <a:latin typeface="Calibri"/>
                <a:ea typeface="Calibri"/>
                <a:cs typeface="Calibri"/>
                <a:sym typeface="Calibri"/>
              </a:rPr>
              <a:t>Dành cho các học sinh PPS cấp trung học có đủ điều kiện. </a:t>
            </a:r>
            <a:endParaRPr b="1">
              <a:solidFill>
                <a:srgbClr val="FFFFFF"/>
              </a:solidFill>
              <a:latin typeface="Calibri"/>
              <a:ea typeface="Calibri"/>
              <a:cs typeface="Calibri"/>
              <a:sym typeface="Calibri"/>
            </a:endParaRPr>
          </a:p>
        </p:txBody>
      </p:sp>
      <p:sp>
        <p:nvSpPr>
          <p:cNvPr id="310" name="Google Shape;310;p13"/>
          <p:cNvSpPr txBox="1"/>
          <p:nvPr/>
        </p:nvSpPr>
        <p:spPr>
          <a:xfrm>
            <a:off x="3634500" y="254275"/>
            <a:ext cx="2789400" cy="3997500"/>
          </a:xfrm>
          <a:prstGeom prst="rect">
            <a:avLst/>
          </a:prstGeom>
          <a:noFill/>
          <a:ln>
            <a:noFill/>
          </a:ln>
        </p:spPr>
        <p:txBody>
          <a:bodyPr anchorCtr="0" anchor="t" bIns="91425" lIns="91425" spcFirstLastPara="1" rIns="91425" wrap="square" tIns="91425">
            <a:noAutofit/>
          </a:bodyPr>
          <a:lstStyle/>
          <a:p>
            <a:pPr indent="0" lvl="0" marL="0" rtl="0" algn="l">
              <a:lnSpc>
                <a:spcPct val="83333"/>
              </a:lnSpc>
              <a:spcBef>
                <a:spcPts val="0"/>
              </a:spcBef>
              <a:spcAft>
                <a:spcPts val="0"/>
              </a:spcAft>
              <a:buClr>
                <a:schemeClr val="dk1"/>
              </a:buClr>
              <a:buSzPts val="1100"/>
              <a:buFont typeface="Arial"/>
              <a:buNone/>
            </a:pPr>
            <a:r>
              <a:rPr b="1" lang="en-GB" sz="3000">
                <a:solidFill>
                  <a:srgbClr val="FFFFFF"/>
                </a:solidFill>
                <a:latin typeface="Calibri"/>
                <a:ea typeface="Calibri"/>
                <a:cs typeface="Calibri"/>
                <a:sym typeface="Calibri"/>
              </a:rPr>
              <a:t>Chào đón</a:t>
            </a:r>
            <a:r>
              <a:rPr b="1" lang="en-GB" sz="3000">
                <a:solidFill>
                  <a:srgbClr val="FFFFFF"/>
                </a:solidFill>
                <a:latin typeface="Calibri"/>
                <a:ea typeface="Calibri"/>
                <a:cs typeface="Calibri"/>
                <a:sym typeface="Calibri"/>
              </a:rPr>
              <a:t> </a:t>
            </a:r>
            <a:endParaRPr b="1" sz="3000">
              <a:solidFill>
                <a:srgbClr val="FFFFFF"/>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lang="en-GB">
                <a:solidFill>
                  <a:schemeClr val="lt1"/>
                </a:solidFill>
                <a:latin typeface="Calibri"/>
                <a:ea typeface="Calibri"/>
                <a:cs typeface="Calibri"/>
                <a:sym typeface="Calibri"/>
              </a:rPr>
              <a:t>Để đáp ứng nhu cầu đang gia tăng, cung cấp  nhiều sự chọn lựa giáo dục tốt hơn dành cho dân số nói song ngữ đang gia tăng ở Portland, PPS đã thành lập Portland International Scholars Academy (PISA). Mục tiêu của chúng tôi là tạo ra một môi trường khuyến khích học tập và cho phép học sinh nhìn xa hơn bậc trung học và phát triển nền tảng ngôn ngữ và giáo dục cần thiết cho bậc đại học và cho nghề nghiệp của mình.</a:t>
            </a:r>
            <a:endParaRPr>
              <a:solidFill>
                <a:srgbClr val="FFFFFF"/>
              </a:solidFill>
              <a:latin typeface="Calibri"/>
              <a:ea typeface="Calibri"/>
              <a:cs typeface="Calibri"/>
              <a:sym typeface="Calibri"/>
            </a:endParaRPr>
          </a:p>
        </p:txBody>
      </p:sp>
      <p:sp>
        <p:nvSpPr>
          <p:cNvPr id="311" name="Google Shape;311;p13"/>
          <p:cNvSpPr txBox="1"/>
          <p:nvPr/>
        </p:nvSpPr>
        <p:spPr>
          <a:xfrm>
            <a:off x="3634500" y="6400800"/>
            <a:ext cx="2789400" cy="112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GB" sz="1200">
                <a:latin typeface="Calibri"/>
                <a:ea typeface="Calibri"/>
                <a:cs typeface="Calibri"/>
                <a:sym typeface="Calibri"/>
              </a:rPr>
              <a:t>Portland International Scholars Academy </a:t>
            </a:r>
            <a:r>
              <a:rPr lang="en-GB" sz="1100">
                <a:solidFill>
                  <a:schemeClr val="dk1"/>
                </a:solidFill>
                <a:latin typeface="Calibri"/>
                <a:ea typeface="Calibri"/>
                <a:cs typeface="Calibri"/>
                <a:sym typeface="Calibri"/>
              </a:rPr>
              <a:t>Để biết tin tức về ghi danh và các lớp, </a:t>
            </a:r>
            <a:br>
              <a:rPr lang="en-GB" sz="1100">
                <a:solidFill>
                  <a:schemeClr val="dk1"/>
                </a:solidFill>
                <a:latin typeface="Calibri"/>
                <a:ea typeface="Calibri"/>
                <a:cs typeface="Calibri"/>
                <a:sym typeface="Calibri"/>
              </a:rPr>
            </a:br>
            <a:r>
              <a:rPr lang="en-GB" sz="1100">
                <a:solidFill>
                  <a:schemeClr val="dk1"/>
                </a:solidFill>
                <a:latin typeface="Calibri"/>
                <a:ea typeface="Calibri"/>
                <a:cs typeface="Calibri"/>
                <a:sym typeface="Calibri"/>
              </a:rPr>
              <a:t>xin liên lạc:</a:t>
            </a:r>
            <a:endParaRPr sz="1100">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1" lang="en-GB" sz="1200">
                <a:solidFill>
                  <a:schemeClr val="dk1"/>
                </a:solidFill>
                <a:latin typeface="Calibri"/>
                <a:ea typeface="Calibri"/>
                <a:cs typeface="Calibri"/>
                <a:sym typeface="Calibri"/>
              </a:rPr>
              <a:t>Kerri West - 971-347-5916 or</a:t>
            </a:r>
            <a:br>
              <a:rPr b="1" lang="en-GB" sz="1200">
                <a:solidFill>
                  <a:schemeClr val="dk1"/>
                </a:solidFill>
                <a:latin typeface="Calibri"/>
                <a:ea typeface="Calibri"/>
                <a:cs typeface="Calibri"/>
                <a:sym typeface="Calibri"/>
              </a:rPr>
            </a:br>
            <a:r>
              <a:rPr b="1" lang="en-GB" sz="1200">
                <a:solidFill>
                  <a:schemeClr val="dk1"/>
                </a:solidFill>
                <a:latin typeface="Calibri"/>
                <a:ea typeface="Calibri"/>
                <a:cs typeface="Calibri"/>
                <a:sym typeface="Calibri"/>
              </a:rPr>
              <a:t>Chau Le  - 971-334-9363</a:t>
            </a:r>
            <a:endParaRPr b="1" sz="12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1" lang="en-GB" sz="1200">
                <a:solidFill>
                  <a:schemeClr val="dk1"/>
                </a:solidFill>
                <a:latin typeface="Calibri"/>
                <a:ea typeface="Calibri"/>
                <a:cs typeface="Calibri"/>
                <a:sym typeface="Calibri"/>
              </a:rPr>
              <a:t>pisa.pps.net</a:t>
            </a:r>
            <a:endParaRPr b="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1" sz="1200">
              <a:latin typeface="Calibri"/>
              <a:ea typeface="Calibri"/>
              <a:cs typeface="Calibri"/>
              <a:sym typeface="Calibri"/>
            </a:endParaRPr>
          </a:p>
        </p:txBody>
      </p:sp>
      <p:sp>
        <p:nvSpPr>
          <p:cNvPr id="312" name="Google Shape;312;p13"/>
          <p:cNvSpPr txBox="1"/>
          <p:nvPr/>
        </p:nvSpPr>
        <p:spPr>
          <a:xfrm>
            <a:off x="245775" y="5483275"/>
            <a:ext cx="2839800" cy="719400"/>
          </a:xfrm>
          <a:prstGeom prst="rect">
            <a:avLst/>
          </a:prstGeom>
          <a:solidFill>
            <a:srgbClr val="FFFFFF">
              <a:alpha val="60000"/>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“PISA là nơi mà tôi có thể kết bạn.”</a:t>
            </a:r>
            <a:endParaRPr>
              <a:latin typeface="Calibri"/>
              <a:ea typeface="Calibri"/>
              <a:cs typeface="Calibri"/>
              <a:sym typeface="Calibri"/>
            </a:endParaRPr>
          </a:p>
        </p:txBody>
      </p:sp>
      <p:sp>
        <p:nvSpPr>
          <p:cNvPr id="313" name="Google Shape;313;p13"/>
          <p:cNvSpPr txBox="1"/>
          <p:nvPr/>
        </p:nvSpPr>
        <p:spPr>
          <a:xfrm>
            <a:off x="295275" y="254275"/>
            <a:ext cx="2740800" cy="5229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GB">
                <a:solidFill>
                  <a:srgbClr val="FFFFFF"/>
                </a:solidFill>
                <a:latin typeface="Calibri"/>
                <a:ea typeface="Calibri"/>
                <a:cs typeface="Calibri"/>
                <a:sym typeface="Calibri"/>
              </a:rPr>
              <a:t>BAN GIÁM HIỆU VÀ GIÁO VIÊN</a:t>
            </a:r>
            <a:endParaRPr b="1">
              <a:solidFill>
                <a:srgbClr val="FFFFFF"/>
              </a:solidFill>
              <a:latin typeface="Calibri"/>
              <a:ea typeface="Calibri"/>
              <a:cs typeface="Calibri"/>
              <a:sym typeface="Calibri"/>
            </a:endParaRPr>
          </a:p>
          <a:p>
            <a:pPr indent="0" lvl="0" marL="0" marR="0" rtl="0" algn="l">
              <a:lnSpc>
                <a:spcPct val="114000"/>
              </a:lnSpc>
              <a:spcBef>
                <a:spcPts val="300"/>
              </a:spcBef>
              <a:spcAft>
                <a:spcPts val="0"/>
              </a:spcAft>
              <a:buNone/>
            </a:pPr>
            <a:r>
              <a:rPr lang="en-GB" sz="1300">
                <a:solidFill>
                  <a:srgbClr val="FFFFFF"/>
                </a:solidFill>
                <a:latin typeface="Calibri"/>
                <a:ea typeface="Calibri"/>
                <a:cs typeface="Calibri"/>
                <a:sym typeface="Calibri"/>
              </a:rPr>
              <a:t>Nhân viên và ban giám hiệu  chúng tôi tận tâm với nhiệm vụ và đã  được huấn luyện để đáp ứng các nhu cầu về giáo dục và văn hóa của các em học sinh . Tỷ lệ học sinh / giáo viên của chúng tôi cung cấp một môi trường nuôi duỡng sự phát triển, nơi học sinh có thể phát triển như những người nói tiếng Anh và áp dụng các kỹ năng ngôn ngữ mới trong học tập hàng ngày.</a:t>
            </a:r>
            <a:endParaRPr b="1" i="1" sz="1300">
              <a:solidFill>
                <a:srgbClr val="FFFFFF"/>
              </a:solidFill>
              <a:latin typeface="Calibri"/>
              <a:ea typeface="Calibri"/>
              <a:cs typeface="Calibri"/>
              <a:sym typeface="Calibri"/>
            </a:endParaRPr>
          </a:p>
          <a:p>
            <a:pPr indent="0" lvl="0" marL="0" marR="0" rtl="0" algn="l">
              <a:lnSpc>
                <a:spcPct val="114000"/>
              </a:lnSpc>
              <a:spcBef>
                <a:spcPts val="1000"/>
              </a:spcBef>
              <a:spcAft>
                <a:spcPts val="600"/>
              </a:spcAft>
              <a:buNone/>
            </a:pPr>
            <a:r>
              <a:rPr b="1" lang="en-GB">
                <a:solidFill>
                  <a:srgbClr val="FFFFFF"/>
                </a:solidFill>
                <a:latin typeface="Calibri"/>
                <a:ea typeface="Calibri"/>
                <a:cs typeface="Calibri"/>
                <a:sym typeface="Calibri"/>
              </a:rPr>
              <a:t>CÔNG NGHỆ TRONG LỚP HỌC</a:t>
            </a:r>
            <a:br>
              <a:rPr b="1" i="1" lang="en-GB" sz="1200">
                <a:solidFill>
                  <a:srgbClr val="FFFFFF"/>
                </a:solidFill>
                <a:latin typeface="Calibri"/>
                <a:ea typeface="Calibri"/>
                <a:cs typeface="Calibri"/>
                <a:sym typeface="Calibri"/>
              </a:rPr>
            </a:br>
            <a:r>
              <a:rPr lang="en-GB" sz="1300">
                <a:solidFill>
                  <a:srgbClr val="FFFFFF"/>
                </a:solidFill>
                <a:latin typeface="Calibri"/>
                <a:ea typeface="Calibri"/>
                <a:cs typeface="Calibri"/>
                <a:sym typeface="Calibri"/>
              </a:rPr>
              <a:t>Tất cả học sinh PISA có điều kiện truy cập vào các máy tính và phần mềm mới nhất, cũng như các tài liệu giáo dục thịnh hành đang được sử dụng trong hầu hết các trường trung học phổ thông</a:t>
            </a:r>
            <a:endParaRPr sz="1300">
              <a:solidFill>
                <a:srgbClr val="FFFFFF"/>
              </a:solidFill>
              <a:latin typeface="Calibri"/>
              <a:ea typeface="Calibri"/>
              <a:cs typeface="Calibri"/>
              <a:sym typeface="Calibri"/>
            </a:endParaRPr>
          </a:p>
        </p:txBody>
      </p:sp>
      <p:sp>
        <p:nvSpPr>
          <p:cNvPr id="314" name="Google Shape;314;p13"/>
          <p:cNvSpPr txBox="1"/>
          <p:nvPr/>
        </p:nvSpPr>
        <p:spPr>
          <a:xfrm>
            <a:off x="6946950" y="7272325"/>
            <a:ext cx="2786400" cy="2544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GB">
                <a:solidFill>
                  <a:srgbClr val="FFFFFF"/>
                </a:solidFill>
                <a:latin typeface="Century Gothic"/>
                <a:ea typeface="Century Gothic"/>
                <a:cs typeface="Century Gothic"/>
                <a:sym typeface="Century Gothic"/>
              </a:rPr>
              <a:t>PORTLAND PUBLIC SCHOOLS</a:t>
            </a:r>
            <a:endParaRPr b="1">
              <a:solidFill>
                <a:srgbClr val="FFFFFF"/>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4"/>
          <p:cNvSpPr txBox="1"/>
          <p:nvPr/>
        </p:nvSpPr>
        <p:spPr>
          <a:xfrm>
            <a:off x="7019775" y="5709600"/>
            <a:ext cx="2735700" cy="501300"/>
          </a:xfrm>
          <a:prstGeom prst="rect">
            <a:avLst/>
          </a:prstGeom>
          <a:solidFill>
            <a:srgbClr val="FFFFFF">
              <a:alpha val="37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GB">
                <a:solidFill>
                  <a:schemeClr val="dk1"/>
                </a:solidFill>
                <a:latin typeface="Calibri"/>
                <a:ea typeface="Calibri"/>
                <a:cs typeface="Calibri"/>
                <a:sym typeface="Calibri"/>
              </a:rPr>
              <a:t>“PISA là một nơi được tổ chức đa dạng!”</a:t>
            </a:r>
            <a:endParaRPr b="1">
              <a:latin typeface="Calibri"/>
              <a:ea typeface="Calibri"/>
              <a:cs typeface="Calibri"/>
              <a:sym typeface="Calibri"/>
            </a:endParaRPr>
          </a:p>
        </p:txBody>
      </p:sp>
      <p:sp>
        <p:nvSpPr>
          <p:cNvPr id="320" name="Google Shape;320;p14"/>
          <p:cNvSpPr txBox="1"/>
          <p:nvPr/>
        </p:nvSpPr>
        <p:spPr>
          <a:xfrm>
            <a:off x="300375" y="5709600"/>
            <a:ext cx="2752500" cy="501300"/>
          </a:xfrm>
          <a:prstGeom prst="rect">
            <a:avLst/>
          </a:prstGeom>
          <a:solidFill>
            <a:srgbClr val="FFFFFF">
              <a:alpha val="37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chemeClr val="dk1"/>
                </a:solidFill>
                <a:latin typeface="Calibri"/>
                <a:ea typeface="Calibri"/>
                <a:cs typeface="Calibri"/>
                <a:sym typeface="Calibri"/>
              </a:rPr>
              <a:t>“Tại PISA, tôi có thể đến và tìm hiểu về các lễ kỷ niệm từ các nước khác.”</a:t>
            </a:r>
            <a:endParaRPr b="1" sz="1200">
              <a:latin typeface="Calibri"/>
              <a:ea typeface="Calibri"/>
              <a:cs typeface="Calibri"/>
              <a:sym typeface="Calibri"/>
            </a:endParaRPr>
          </a:p>
        </p:txBody>
      </p:sp>
      <p:sp>
        <p:nvSpPr>
          <p:cNvPr id="321" name="Google Shape;321;p14"/>
          <p:cNvSpPr txBox="1"/>
          <p:nvPr/>
        </p:nvSpPr>
        <p:spPr>
          <a:xfrm>
            <a:off x="3660075" y="5709600"/>
            <a:ext cx="2735700" cy="501300"/>
          </a:xfrm>
          <a:prstGeom prst="rect">
            <a:avLst/>
          </a:prstGeom>
          <a:solidFill>
            <a:srgbClr val="FFFFFF">
              <a:alpha val="37690"/>
            </a:srgbClr>
          </a:solidFill>
          <a:ln>
            <a:noFill/>
          </a:ln>
        </p:spPr>
        <p:txBody>
          <a:bodyPr anchorCtr="0" anchor="ctr" bIns="91425" lIns="91425" spcFirstLastPara="1" rIns="91425" wrap="square" tIns="91425">
            <a:noAutofit/>
          </a:bodyPr>
          <a:lstStyle/>
          <a:p>
            <a:pPr indent="-61595" lvl="0" marL="61595" marR="0" rtl="0" algn="l">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“Các giáo viên thật tuyệt vời!”</a:t>
            </a:r>
            <a:r>
              <a:rPr b="1" lang="en-GB">
                <a:solidFill>
                  <a:schemeClr val="dk1"/>
                </a:solidFill>
                <a:latin typeface="Calibri"/>
                <a:ea typeface="Calibri"/>
                <a:cs typeface="Calibri"/>
                <a:sym typeface="Calibri"/>
              </a:rPr>
              <a:t> </a:t>
            </a:r>
            <a:endParaRPr b="1">
              <a:latin typeface="Calibri"/>
              <a:ea typeface="Calibri"/>
              <a:cs typeface="Calibri"/>
              <a:sym typeface="Calibri"/>
            </a:endParaRPr>
          </a:p>
        </p:txBody>
      </p:sp>
      <p:sp>
        <p:nvSpPr>
          <p:cNvPr id="322" name="Google Shape;322;p14"/>
          <p:cNvSpPr txBox="1"/>
          <p:nvPr/>
        </p:nvSpPr>
        <p:spPr>
          <a:xfrm>
            <a:off x="283575" y="255300"/>
            <a:ext cx="2752500" cy="5454300"/>
          </a:xfrm>
          <a:prstGeom prst="rect">
            <a:avLst/>
          </a:prstGeom>
          <a:noFill/>
          <a:ln>
            <a:noFill/>
          </a:ln>
        </p:spPr>
        <p:txBody>
          <a:bodyPr anchorCtr="0" anchor="t" bIns="91425" lIns="91425" spcFirstLastPara="1" rIns="91425" wrap="square" tIns="91425">
            <a:noAutofit/>
          </a:bodyPr>
          <a:lstStyle/>
          <a:p>
            <a:pPr indent="0" lvl="0" marL="0" marR="0" rtl="0" algn="l">
              <a:lnSpc>
                <a:spcPct val="110000"/>
              </a:lnSpc>
              <a:spcBef>
                <a:spcPts val="0"/>
              </a:spcBef>
              <a:spcAft>
                <a:spcPts val="0"/>
              </a:spcAft>
              <a:buClr>
                <a:srgbClr val="000000"/>
              </a:buClr>
              <a:buSzPts val="1100"/>
              <a:buFont typeface="Arial"/>
              <a:buNone/>
            </a:pPr>
            <a:r>
              <a:rPr b="1" lang="en-GB">
                <a:solidFill>
                  <a:srgbClr val="FFFFFF"/>
                </a:solidFill>
                <a:latin typeface="Calibri"/>
                <a:ea typeface="Calibri"/>
                <a:cs typeface="Calibri"/>
                <a:sym typeface="Calibri"/>
              </a:rPr>
              <a:t>SỨ MỆNH CỦA CHÚNG TÔI</a:t>
            </a:r>
            <a:endParaRPr b="1">
              <a:solidFill>
                <a:srgbClr val="FFFFFF"/>
              </a:solidFill>
              <a:latin typeface="Calibri"/>
              <a:ea typeface="Calibri"/>
              <a:cs typeface="Calibri"/>
              <a:sym typeface="Calibri"/>
            </a:endParaRPr>
          </a:p>
          <a:p>
            <a:pPr indent="0" lvl="0" marL="0" marR="0" rtl="0" algn="l">
              <a:lnSpc>
                <a:spcPct val="110000"/>
              </a:lnSpc>
              <a:spcBef>
                <a:spcPts val="0"/>
              </a:spcBef>
              <a:spcAft>
                <a:spcPts val="0"/>
              </a:spcAft>
              <a:buNone/>
            </a:pPr>
            <a:r>
              <a:rPr lang="en-GB" sz="1200">
                <a:solidFill>
                  <a:srgbClr val="FFFFFF"/>
                </a:solidFill>
                <a:latin typeface="Calibri"/>
                <a:ea typeface="Calibri"/>
                <a:cs typeface="Calibri"/>
                <a:sym typeface="Calibri"/>
              </a:rPr>
              <a:t>PISA là một cộng đồng học tập tập trung vào ngôn ngữ đa văn hóa, thúc đẩy sự phát triển xã hội, cảm xúc và học thuật. Chúng tôi chuẩn bị cho các em học sinh mới đến với văn hóa khác nhau, để các em theo đuổi mục tiêu tương lai của mình với sự tự tin.</a:t>
            </a:r>
            <a:endParaRPr sz="1200">
              <a:solidFill>
                <a:srgbClr val="FFFFFF"/>
              </a:solidFill>
              <a:latin typeface="Calibri"/>
              <a:ea typeface="Calibri"/>
              <a:cs typeface="Calibri"/>
              <a:sym typeface="Calibri"/>
            </a:endParaRPr>
          </a:p>
          <a:p>
            <a:pPr indent="0" lvl="0" marL="0" marR="0" rtl="0" algn="l">
              <a:lnSpc>
                <a:spcPct val="110000"/>
              </a:lnSpc>
              <a:spcBef>
                <a:spcPts val="1000"/>
              </a:spcBef>
              <a:spcAft>
                <a:spcPts val="0"/>
              </a:spcAft>
              <a:buClr>
                <a:schemeClr val="dk1"/>
              </a:buClr>
              <a:buSzPts val="1100"/>
              <a:buFont typeface="Arial"/>
              <a:buNone/>
            </a:pPr>
            <a:r>
              <a:rPr b="1" lang="en-GB">
                <a:solidFill>
                  <a:srgbClr val="FFFFFF"/>
                </a:solidFill>
                <a:latin typeface="Calibri"/>
                <a:ea typeface="Calibri"/>
                <a:cs typeface="Calibri"/>
                <a:sym typeface="Calibri"/>
              </a:rPr>
              <a:t>CHƯƠNG TRÌNH TẬP TRUNG</a:t>
            </a:r>
            <a:endParaRPr b="1">
              <a:solidFill>
                <a:srgbClr val="FFFFFF"/>
              </a:solidFill>
              <a:latin typeface="Calibri"/>
              <a:ea typeface="Calibri"/>
              <a:cs typeface="Calibri"/>
              <a:sym typeface="Calibri"/>
            </a:endParaRPr>
          </a:p>
          <a:p>
            <a:pPr indent="0" lvl="0" marL="0" marR="0" rtl="0" algn="l">
              <a:lnSpc>
                <a:spcPct val="110000"/>
              </a:lnSpc>
              <a:spcBef>
                <a:spcPts val="0"/>
              </a:spcBef>
              <a:spcAft>
                <a:spcPts val="0"/>
              </a:spcAft>
              <a:buClr>
                <a:schemeClr val="dk1"/>
              </a:buClr>
              <a:buSzPts val="1100"/>
              <a:buFont typeface="Arial"/>
              <a:buNone/>
            </a:pPr>
            <a:r>
              <a:rPr lang="en-GB" sz="1200">
                <a:solidFill>
                  <a:srgbClr val="FFFFFF"/>
                </a:solidFill>
                <a:latin typeface="Calibri"/>
                <a:ea typeface="Calibri"/>
                <a:cs typeface="Calibri"/>
                <a:sym typeface="Calibri"/>
              </a:rPr>
              <a:t>Trao quyền cho các em học sinh trở thành những nhà lãnh đạo khi chương trình  cung cấp</a:t>
            </a:r>
            <a:endParaRPr sz="1200">
              <a:solidFill>
                <a:srgbClr val="FFFFFF"/>
              </a:solidFill>
              <a:latin typeface="Calibri"/>
              <a:ea typeface="Calibri"/>
              <a:cs typeface="Calibri"/>
              <a:sym typeface="Calibri"/>
            </a:endParaRPr>
          </a:p>
          <a:p>
            <a:pPr indent="-166199" lvl="0" marL="179999" marR="0" rtl="0" algn="l">
              <a:lnSpc>
                <a:spcPct val="110000"/>
              </a:lnSpc>
              <a:spcBef>
                <a:spcPts val="0"/>
              </a:spcBef>
              <a:spcAft>
                <a:spcPts val="0"/>
              </a:spcAft>
              <a:buClr>
                <a:srgbClr val="FFFFFF"/>
              </a:buClr>
              <a:buSzPts val="1200"/>
              <a:buFont typeface="Calibri"/>
              <a:buChar char="●"/>
            </a:pPr>
            <a:r>
              <a:rPr lang="en-GB" sz="1200">
                <a:solidFill>
                  <a:srgbClr val="FFFFFF"/>
                </a:solidFill>
                <a:latin typeface="Calibri"/>
                <a:ea typeface="Calibri"/>
                <a:cs typeface="Calibri"/>
                <a:sym typeface="Calibri"/>
              </a:rPr>
              <a:t>một cộng đồng học tập an toàn và hỗ trợ.</a:t>
            </a:r>
            <a:endParaRPr sz="1200">
              <a:solidFill>
                <a:srgbClr val="FFFFFF"/>
              </a:solidFill>
              <a:latin typeface="Calibri"/>
              <a:ea typeface="Calibri"/>
              <a:cs typeface="Calibri"/>
              <a:sym typeface="Calibri"/>
            </a:endParaRPr>
          </a:p>
          <a:p>
            <a:pPr indent="-166199" lvl="0" marL="179999" marR="0" rtl="0" algn="l">
              <a:lnSpc>
                <a:spcPct val="110000"/>
              </a:lnSpc>
              <a:spcBef>
                <a:spcPts val="0"/>
              </a:spcBef>
              <a:spcAft>
                <a:spcPts val="0"/>
              </a:spcAft>
              <a:buClr>
                <a:srgbClr val="FFFFFF"/>
              </a:buClr>
              <a:buSzPts val="1200"/>
              <a:buFont typeface="Calibri"/>
              <a:buChar char="●"/>
            </a:pPr>
            <a:r>
              <a:rPr lang="en-GB" sz="1200">
                <a:solidFill>
                  <a:srgbClr val="FFFFFF"/>
                </a:solidFill>
                <a:latin typeface="Calibri"/>
                <a:ea typeface="Calibri"/>
                <a:cs typeface="Calibri"/>
                <a:sym typeface="Calibri"/>
              </a:rPr>
              <a:t>các lớp học có nội dung kết hợp một ngôn ngữ trọng tâm trong mỗi bài học</a:t>
            </a:r>
            <a:endParaRPr sz="1200">
              <a:solidFill>
                <a:srgbClr val="FFFFFF"/>
              </a:solidFill>
              <a:latin typeface="Calibri"/>
              <a:ea typeface="Calibri"/>
              <a:cs typeface="Calibri"/>
              <a:sym typeface="Calibri"/>
            </a:endParaRPr>
          </a:p>
          <a:p>
            <a:pPr indent="-166199" lvl="0" marL="179999" marR="0" rtl="0" algn="l">
              <a:lnSpc>
                <a:spcPct val="110000"/>
              </a:lnSpc>
              <a:spcBef>
                <a:spcPts val="0"/>
              </a:spcBef>
              <a:spcAft>
                <a:spcPts val="0"/>
              </a:spcAft>
              <a:buClr>
                <a:srgbClr val="FFFFFF"/>
              </a:buClr>
              <a:buSzPts val="1200"/>
              <a:buFont typeface="Calibri"/>
              <a:buChar char="●"/>
            </a:pPr>
            <a:r>
              <a:rPr lang="en-GB" sz="1200">
                <a:solidFill>
                  <a:srgbClr val="FFFFFF"/>
                </a:solidFill>
                <a:latin typeface="Calibri"/>
                <a:ea typeface="Calibri"/>
                <a:cs typeface="Calibri"/>
                <a:sym typeface="Calibri"/>
              </a:rPr>
              <a:t>một định hướng cho hệ thống giáo dục Hoa Kỳ.</a:t>
            </a:r>
            <a:endParaRPr sz="1200">
              <a:solidFill>
                <a:srgbClr val="FFFFFF"/>
              </a:solidFill>
              <a:latin typeface="Calibri"/>
              <a:ea typeface="Calibri"/>
              <a:cs typeface="Calibri"/>
              <a:sym typeface="Calibri"/>
            </a:endParaRPr>
          </a:p>
          <a:p>
            <a:pPr indent="-166199" lvl="0" marL="179999" marR="0" rtl="0" algn="l">
              <a:lnSpc>
                <a:spcPct val="110000"/>
              </a:lnSpc>
              <a:spcBef>
                <a:spcPts val="0"/>
              </a:spcBef>
              <a:spcAft>
                <a:spcPts val="0"/>
              </a:spcAft>
              <a:buClr>
                <a:srgbClr val="FFFFFF"/>
              </a:buClr>
              <a:buSzPts val="1200"/>
              <a:buFont typeface="Calibri"/>
              <a:buChar char="●"/>
            </a:pPr>
            <a:r>
              <a:rPr lang="en-GB" sz="1200">
                <a:solidFill>
                  <a:srgbClr val="FFFFFF"/>
                </a:solidFill>
                <a:latin typeface="Calibri"/>
                <a:ea typeface="Calibri"/>
                <a:cs typeface="Calibri"/>
                <a:sym typeface="Calibri"/>
              </a:rPr>
              <a:t>tham dự đầy đủ vào nội dung học tập chặt chẽ và kỹ năng giáo dục nền tảng.</a:t>
            </a:r>
            <a:endParaRPr sz="1200">
              <a:solidFill>
                <a:srgbClr val="FFFFFF"/>
              </a:solidFill>
              <a:latin typeface="Calibri"/>
              <a:ea typeface="Calibri"/>
              <a:cs typeface="Calibri"/>
              <a:sym typeface="Calibri"/>
            </a:endParaRPr>
          </a:p>
          <a:p>
            <a:pPr indent="0" lvl="0" marL="0" marR="0" rtl="0" algn="l">
              <a:lnSpc>
                <a:spcPct val="110000"/>
              </a:lnSpc>
              <a:spcBef>
                <a:spcPts val="0"/>
              </a:spcBef>
              <a:spcAft>
                <a:spcPts val="0"/>
              </a:spcAft>
              <a:buClr>
                <a:schemeClr val="dk1"/>
              </a:buClr>
              <a:buSzPts val="1100"/>
              <a:buFont typeface="Arial"/>
              <a:buNone/>
            </a:pPr>
            <a:r>
              <a:t/>
            </a:r>
            <a:endParaRPr sz="1200">
              <a:solidFill>
                <a:srgbClr val="FFFFFF"/>
              </a:solidFill>
              <a:latin typeface="Calibri"/>
              <a:ea typeface="Calibri"/>
              <a:cs typeface="Calibri"/>
              <a:sym typeface="Calibri"/>
            </a:endParaRPr>
          </a:p>
          <a:p>
            <a:pPr indent="0" lvl="0" marL="0" marR="0" rtl="0" algn="l">
              <a:lnSpc>
                <a:spcPct val="110000"/>
              </a:lnSpc>
              <a:spcBef>
                <a:spcPts val="0"/>
              </a:spcBef>
              <a:spcAft>
                <a:spcPts val="0"/>
              </a:spcAft>
              <a:buNone/>
            </a:pPr>
            <a:r>
              <a:t/>
            </a:r>
            <a:endParaRPr sz="1500">
              <a:solidFill>
                <a:srgbClr val="FFFFFF"/>
              </a:solidFill>
              <a:latin typeface="Calibri"/>
              <a:ea typeface="Calibri"/>
              <a:cs typeface="Calibri"/>
              <a:sym typeface="Calibri"/>
            </a:endParaRPr>
          </a:p>
        </p:txBody>
      </p:sp>
      <p:sp>
        <p:nvSpPr>
          <p:cNvPr id="323" name="Google Shape;323;p14"/>
          <p:cNvSpPr txBox="1"/>
          <p:nvPr/>
        </p:nvSpPr>
        <p:spPr>
          <a:xfrm>
            <a:off x="3661350" y="255300"/>
            <a:ext cx="2735700" cy="54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a:solidFill>
                  <a:srgbClr val="FFFFFF"/>
                </a:solidFill>
                <a:latin typeface="Calibri"/>
                <a:ea typeface="Calibri"/>
                <a:cs typeface="Calibri"/>
                <a:sym typeface="Calibri"/>
              </a:rPr>
              <a:t>HỌC SINH CÓ ĐỦ ĐIỀU KIỆN </a:t>
            </a:r>
            <a:endParaRPr b="1">
              <a:solidFill>
                <a:srgbClr val="FFFFFF"/>
              </a:solidFill>
              <a:latin typeface="Calibri"/>
              <a:ea typeface="Calibri"/>
              <a:cs typeface="Calibri"/>
              <a:sym typeface="Calibri"/>
            </a:endParaRPr>
          </a:p>
          <a:p>
            <a:pPr indent="0" lvl="0" marL="0" marR="0" rtl="0" algn="l">
              <a:lnSpc>
                <a:spcPct val="100000"/>
              </a:lnSpc>
              <a:spcBef>
                <a:spcPts val="300"/>
              </a:spcBef>
              <a:spcAft>
                <a:spcPts val="0"/>
              </a:spcAft>
              <a:buNone/>
            </a:pPr>
            <a:r>
              <a:rPr lang="en-GB" sz="1100">
                <a:solidFill>
                  <a:srgbClr val="FFFFFF"/>
                </a:solidFill>
                <a:latin typeface="Calibri"/>
                <a:ea typeface="Calibri"/>
                <a:cs typeface="Calibri"/>
                <a:sym typeface="Calibri"/>
              </a:rPr>
              <a:t>PISA là một chương trình tự nguyện dành cho các em học sinh:</a:t>
            </a:r>
            <a:endParaRPr sz="1100">
              <a:solidFill>
                <a:srgbClr val="FFFFFF"/>
              </a:solidFill>
              <a:latin typeface="Calibri"/>
              <a:ea typeface="Calibri"/>
              <a:cs typeface="Calibri"/>
              <a:sym typeface="Calibri"/>
            </a:endParaRPr>
          </a:p>
          <a:p>
            <a:pPr indent="-156249" lvl="0" marL="140399" marR="0" rtl="0" algn="l">
              <a:lnSpc>
                <a:spcPct val="100000"/>
              </a:lnSpc>
              <a:spcBef>
                <a:spcPts val="300"/>
              </a:spcBef>
              <a:spcAft>
                <a:spcPts val="0"/>
              </a:spcAft>
              <a:buClr>
                <a:srgbClr val="FFFFFF"/>
              </a:buClr>
              <a:buSzPts val="1100"/>
              <a:buFont typeface="Calibri"/>
              <a:buChar char="•"/>
            </a:pPr>
            <a:r>
              <a:rPr lang="en-GB" sz="1100">
                <a:solidFill>
                  <a:srgbClr val="FFFFFF"/>
                </a:solidFill>
                <a:latin typeface="Calibri"/>
                <a:ea typeface="Calibri"/>
                <a:cs typeface="Calibri"/>
                <a:sym typeface="Calibri"/>
              </a:rPr>
              <a:t>đã được ghi danh vào một trường học ở Hoa Kỳ chưa đầy hai năm. Ưu tiên sẽ được trao cho những học sinh có trình độ tiếng Anh sơ cấp trong năm học 2018-2019, đặc biệt là vào cuối năm học.</a:t>
            </a:r>
            <a:endParaRPr sz="1100">
              <a:solidFill>
                <a:srgbClr val="FFFFFF"/>
              </a:solidFill>
              <a:latin typeface="Calibri"/>
              <a:ea typeface="Calibri"/>
              <a:cs typeface="Calibri"/>
              <a:sym typeface="Calibri"/>
            </a:endParaRPr>
          </a:p>
          <a:p>
            <a:pPr indent="-156249" lvl="0" marL="140399" marR="0" rtl="0" algn="l">
              <a:lnSpc>
                <a:spcPct val="100000"/>
              </a:lnSpc>
              <a:spcBef>
                <a:spcPts val="0"/>
              </a:spcBef>
              <a:spcAft>
                <a:spcPts val="0"/>
              </a:spcAft>
              <a:buClr>
                <a:srgbClr val="FFFFFF"/>
              </a:buClr>
              <a:buSzPts val="1100"/>
              <a:buFont typeface="Calibri"/>
              <a:buChar char="•"/>
            </a:pPr>
            <a:r>
              <a:rPr lang="en-GB" sz="1100">
                <a:solidFill>
                  <a:srgbClr val="FFFFFF"/>
                </a:solidFill>
                <a:latin typeface="Calibri"/>
                <a:ea typeface="Calibri"/>
                <a:cs typeface="Calibri"/>
                <a:sym typeface="Calibri"/>
              </a:rPr>
              <a:t>là những học sinh mới của PPS trong năm 2019-2020 và có kết quả  bài thi ELPA21 screener ở mức gần thành thục.</a:t>
            </a:r>
            <a:endParaRPr sz="1100">
              <a:solidFill>
                <a:srgbClr val="FFFFFF"/>
              </a:solidFill>
              <a:latin typeface="Calibri"/>
              <a:ea typeface="Calibri"/>
              <a:cs typeface="Calibri"/>
              <a:sym typeface="Calibri"/>
            </a:endParaRPr>
          </a:p>
          <a:p>
            <a:pPr indent="-156249" lvl="0" marL="140399" marR="0" rtl="0" algn="l">
              <a:lnSpc>
                <a:spcPct val="100000"/>
              </a:lnSpc>
              <a:spcBef>
                <a:spcPts val="0"/>
              </a:spcBef>
              <a:spcAft>
                <a:spcPts val="0"/>
              </a:spcAft>
              <a:buClr>
                <a:srgbClr val="FFFFFF"/>
              </a:buClr>
              <a:buSzPts val="1100"/>
              <a:buFont typeface="Calibri"/>
              <a:buChar char="•"/>
            </a:pPr>
            <a:r>
              <a:rPr lang="en-GB" sz="1100">
                <a:solidFill>
                  <a:srgbClr val="FFFFFF"/>
                </a:solidFill>
                <a:latin typeface="Calibri"/>
                <a:ea typeface="Calibri"/>
                <a:cs typeface="Calibri"/>
                <a:sym typeface="Calibri"/>
              </a:rPr>
              <a:t>đủ điều kiện nhập học trường trung học.</a:t>
            </a:r>
            <a:r>
              <a:rPr lang="en-GB" sz="1100">
                <a:solidFill>
                  <a:srgbClr val="FFFFFF"/>
                </a:solidFill>
                <a:latin typeface="Calibri"/>
                <a:ea typeface="Calibri"/>
                <a:cs typeface="Calibri"/>
                <a:sym typeface="Calibri"/>
              </a:rPr>
              <a:t> </a:t>
            </a:r>
            <a:endParaRPr sz="1100">
              <a:solidFill>
                <a:srgbClr val="FFFFFF"/>
              </a:solidFill>
              <a:latin typeface="Calibri"/>
              <a:ea typeface="Calibri"/>
              <a:cs typeface="Calibri"/>
              <a:sym typeface="Calibri"/>
            </a:endParaRPr>
          </a:p>
          <a:p>
            <a:pPr indent="0" lvl="0" marL="0" marR="0" rtl="0" algn="l">
              <a:lnSpc>
                <a:spcPct val="100000"/>
              </a:lnSpc>
              <a:spcBef>
                <a:spcPts val="1000"/>
              </a:spcBef>
              <a:spcAft>
                <a:spcPts val="0"/>
              </a:spcAft>
              <a:buNone/>
            </a:pPr>
            <a:r>
              <a:rPr b="1" lang="en-GB">
                <a:solidFill>
                  <a:srgbClr val="FFFFFF"/>
                </a:solidFill>
                <a:latin typeface="Calibri"/>
                <a:ea typeface="Calibri"/>
                <a:cs typeface="Calibri"/>
                <a:sym typeface="Calibri"/>
              </a:rPr>
              <a:t>THỜI LƯỢNG CHƯƠNG TRÌNH </a:t>
            </a:r>
            <a:endParaRPr>
              <a:solidFill>
                <a:srgbClr val="FFFFFF"/>
              </a:solidFill>
              <a:latin typeface="Calibri"/>
              <a:ea typeface="Calibri"/>
              <a:cs typeface="Calibri"/>
              <a:sym typeface="Calibri"/>
            </a:endParaRPr>
          </a:p>
          <a:p>
            <a:pPr indent="0" lvl="0" marL="0" marR="0" rtl="0" algn="l">
              <a:lnSpc>
                <a:spcPct val="100000"/>
              </a:lnSpc>
              <a:spcBef>
                <a:spcPts val="300"/>
              </a:spcBef>
              <a:spcAft>
                <a:spcPts val="0"/>
              </a:spcAft>
              <a:buNone/>
            </a:pPr>
            <a:r>
              <a:rPr lang="en-GB" sz="1100">
                <a:solidFill>
                  <a:srgbClr val="FFFFFF"/>
                </a:solidFill>
                <a:latin typeface="Calibri"/>
                <a:ea typeface="Calibri"/>
                <a:cs typeface="Calibri"/>
                <a:sym typeface="Calibri"/>
              </a:rPr>
              <a:t>PISA thường là chương trình một năm; tuy nhiên, khi chúng tôi tìm hiểu về các em học sinh và nhu cầu cá nhân, thời lượng chương trình có thể thay đổi. Học sinh sẽ được tư vấn về cách chuyển tiếp thành công đến trường trung học thuộc khu phố của các em.</a:t>
            </a:r>
            <a:endParaRPr sz="1100">
              <a:solidFill>
                <a:srgbClr val="FFFFFF"/>
              </a:solidFill>
              <a:latin typeface="Calibri"/>
              <a:ea typeface="Calibri"/>
              <a:cs typeface="Calibri"/>
              <a:sym typeface="Calibri"/>
            </a:endParaRPr>
          </a:p>
          <a:p>
            <a:pPr indent="0" lvl="0" marL="0" marR="0" rtl="0" algn="l">
              <a:lnSpc>
                <a:spcPct val="100000"/>
              </a:lnSpc>
              <a:spcBef>
                <a:spcPts val="1000"/>
              </a:spcBef>
              <a:spcAft>
                <a:spcPts val="0"/>
              </a:spcAft>
              <a:buNone/>
            </a:pPr>
            <a:r>
              <a:rPr b="1" lang="en-GB">
                <a:solidFill>
                  <a:srgbClr val="FFFFFF"/>
                </a:solidFill>
                <a:latin typeface="Calibri"/>
                <a:ea typeface="Calibri"/>
                <a:cs typeface="Calibri"/>
                <a:sym typeface="Calibri"/>
              </a:rPr>
              <a:t>THỜI KHÓA BIỂU CỦA PISA</a:t>
            </a:r>
            <a:endParaRPr b="1">
              <a:solidFill>
                <a:srgbClr val="FFFFFF"/>
              </a:solidFill>
              <a:latin typeface="Calibri"/>
              <a:ea typeface="Calibri"/>
              <a:cs typeface="Calibri"/>
              <a:sym typeface="Calibri"/>
            </a:endParaRPr>
          </a:p>
          <a:p>
            <a:pPr indent="0" lvl="0" marL="0" marR="0" rtl="0" algn="l">
              <a:lnSpc>
                <a:spcPct val="100000"/>
              </a:lnSpc>
              <a:spcBef>
                <a:spcPts val="300"/>
              </a:spcBef>
              <a:spcAft>
                <a:spcPts val="0"/>
              </a:spcAft>
              <a:buNone/>
            </a:pPr>
            <a:r>
              <a:rPr lang="en-GB" sz="1100">
                <a:solidFill>
                  <a:srgbClr val="FFFFFF"/>
                </a:solidFill>
                <a:latin typeface="Calibri"/>
                <a:ea typeface="Calibri"/>
                <a:cs typeface="Calibri"/>
                <a:sym typeface="Calibri"/>
              </a:rPr>
              <a:t>Học sinh PISA có một thời khóa biểu đầy đủ và sẽ trải qua quá trình phát triển tiếng Anh chuyên sâu trong một loạt các môn học, bao gồm toán, khoa học, nghiên cứu xã hội và nghệ thuật ngôn ngữ. Tất cả các lớp học được dạy bằng tiếng Anh. Có thể được trợ giúp bằng một vài ngôn ngữ.</a:t>
            </a:r>
            <a:endParaRPr sz="1100">
              <a:solidFill>
                <a:srgbClr val="FFFFFF"/>
              </a:solidFill>
              <a:latin typeface="Calibri"/>
              <a:ea typeface="Calibri"/>
              <a:cs typeface="Calibri"/>
              <a:sym typeface="Calibri"/>
            </a:endParaRPr>
          </a:p>
        </p:txBody>
      </p:sp>
      <p:sp>
        <p:nvSpPr>
          <p:cNvPr id="324" name="Google Shape;324;p14"/>
          <p:cNvSpPr txBox="1"/>
          <p:nvPr/>
        </p:nvSpPr>
        <p:spPr>
          <a:xfrm>
            <a:off x="7019775" y="255300"/>
            <a:ext cx="2740800" cy="54543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1" lang="en-GB">
                <a:solidFill>
                  <a:srgbClr val="FFFFFF"/>
                </a:solidFill>
                <a:latin typeface="Calibri"/>
                <a:ea typeface="Calibri"/>
                <a:cs typeface="Calibri"/>
                <a:sym typeface="Calibri"/>
              </a:rPr>
              <a:t>HỌC SINH ĐI THAM QUAN</a:t>
            </a:r>
            <a:endParaRPr>
              <a:solidFill>
                <a:srgbClr val="FFFFFF"/>
              </a:solidFill>
              <a:latin typeface="Calibri"/>
              <a:ea typeface="Calibri"/>
              <a:cs typeface="Calibri"/>
              <a:sym typeface="Calibri"/>
            </a:endParaRPr>
          </a:p>
          <a:p>
            <a:pPr indent="0" lvl="0" marL="0" marR="0" rtl="0" algn="l">
              <a:spcBef>
                <a:spcPts val="300"/>
              </a:spcBef>
              <a:spcAft>
                <a:spcPts val="0"/>
              </a:spcAft>
              <a:buNone/>
            </a:pPr>
            <a:r>
              <a:rPr lang="en-GB" sz="1200">
                <a:solidFill>
                  <a:srgbClr val="FFFFFF"/>
                </a:solidFill>
                <a:latin typeface="Calibri"/>
                <a:ea typeface="Calibri"/>
                <a:cs typeface="Calibri"/>
                <a:sym typeface="Calibri"/>
              </a:rPr>
              <a:t>Các học sinh PISA có nhiều cơ hội trong suốt năm học để đi thăm các viện bảo tàng, các cơ sở thương mại và các trường đại học. Học sinh có thể áp dụng các kỹ năng ngôn ngữ và kiến thức trong học đường vào các môi trường thế giới thực</a:t>
            </a:r>
            <a:r>
              <a:rPr lang="en-GB" sz="1200">
                <a:solidFill>
                  <a:srgbClr val="FFFFFF"/>
                </a:solidFill>
                <a:latin typeface="Calibri"/>
                <a:ea typeface="Calibri"/>
                <a:cs typeface="Calibri"/>
                <a:sym typeface="Calibri"/>
              </a:rPr>
              <a:t>.</a:t>
            </a:r>
            <a:endParaRPr sz="1200">
              <a:solidFill>
                <a:srgbClr val="FFFFFF"/>
              </a:solidFill>
              <a:latin typeface="Calibri"/>
              <a:ea typeface="Calibri"/>
              <a:cs typeface="Calibri"/>
              <a:sym typeface="Calibri"/>
            </a:endParaRPr>
          </a:p>
          <a:p>
            <a:pPr indent="0" lvl="0" marL="0" marR="0" rtl="0" algn="l">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l">
              <a:spcBef>
                <a:spcPts val="0"/>
              </a:spcBef>
              <a:spcAft>
                <a:spcPts val="0"/>
              </a:spcAft>
              <a:buNone/>
            </a:pPr>
            <a:r>
              <a:rPr b="1" lang="en-GB">
                <a:solidFill>
                  <a:srgbClr val="FFFFFF"/>
                </a:solidFill>
                <a:latin typeface="Calibri"/>
                <a:ea typeface="Calibri"/>
                <a:cs typeface="Calibri"/>
                <a:sym typeface="Calibri"/>
              </a:rPr>
              <a:t>PHƯƠNG TIỆN DI CHUYỂN ĐẾN PISA</a:t>
            </a:r>
            <a:endParaRPr b="1">
              <a:solidFill>
                <a:srgbClr val="FFFFFF"/>
              </a:solidFill>
              <a:latin typeface="Calibri"/>
              <a:ea typeface="Calibri"/>
              <a:cs typeface="Calibri"/>
              <a:sym typeface="Calibri"/>
            </a:endParaRPr>
          </a:p>
          <a:p>
            <a:pPr indent="0" lvl="0" marL="0" marR="0" rtl="0" algn="l">
              <a:spcBef>
                <a:spcPts val="300"/>
              </a:spcBef>
              <a:spcAft>
                <a:spcPts val="0"/>
              </a:spcAft>
              <a:buNone/>
            </a:pPr>
            <a:r>
              <a:rPr lang="en-GB" sz="1200">
                <a:solidFill>
                  <a:srgbClr val="FFFFFF"/>
                </a:solidFill>
                <a:latin typeface="Calibri"/>
                <a:ea typeface="Calibri"/>
                <a:cs typeface="Calibri"/>
                <a:sym typeface="Calibri"/>
              </a:rPr>
              <a:t>PISA được đặt trong khuôn viên trường trung học Benson. Hỗ trợ phương tiện di chuyển được cung cấp cho tất cả học sinh PISA gồm cách thức hiểu và định hướng tường tận các dịch vụ vận chuyển miễn phí của thành phố dành cho tất cả học sinh trung học PPS.</a:t>
            </a:r>
            <a:endParaRPr sz="1200">
              <a:solidFill>
                <a:srgbClr val="FFFFFF"/>
              </a:solidFill>
              <a:latin typeface="Calibri"/>
              <a:ea typeface="Calibri"/>
              <a:cs typeface="Calibri"/>
              <a:sym typeface="Calibri"/>
            </a:endParaRPr>
          </a:p>
          <a:p>
            <a:pPr indent="0" lvl="0" marL="0" marR="0" rtl="0" algn="l">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l">
              <a:spcBef>
                <a:spcPts val="0"/>
              </a:spcBef>
              <a:spcAft>
                <a:spcPts val="0"/>
              </a:spcAft>
              <a:buNone/>
            </a:pPr>
            <a:r>
              <a:rPr b="1" lang="en-GB">
                <a:solidFill>
                  <a:srgbClr val="FFFFFF"/>
                </a:solidFill>
                <a:latin typeface="Calibri"/>
                <a:ea typeface="Calibri"/>
                <a:cs typeface="Calibri"/>
                <a:sym typeface="Calibri"/>
              </a:rPr>
              <a:t>CAM KẾT CHO GIA ĐÌNH</a:t>
            </a:r>
            <a:endParaRPr b="1">
              <a:solidFill>
                <a:srgbClr val="FFFFFF"/>
              </a:solidFill>
              <a:latin typeface="Calibri"/>
              <a:ea typeface="Calibri"/>
              <a:cs typeface="Calibri"/>
              <a:sym typeface="Calibri"/>
            </a:endParaRPr>
          </a:p>
          <a:p>
            <a:pPr indent="0" lvl="0" marL="0" marR="0" rtl="0" algn="l">
              <a:spcBef>
                <a:spcPts val="300"/>
              </a:spcBef>
              <a:spcAft>
                <a:spcPts val="0"/>
              </a:spcAft>
              <a:buNone/>
            </a:pPr>
            <a:r>
              <a:rPr lang="en-GB" sz="1200">
                <a:solidFill>
                  <a:srgbClr val="FFFFFF"/>
                </a:solidFill>
                <a:latin typeface="Calibri"/>
                <a:ea typeface="Calibri"/>
                <a:cs typeface="Calibri"/>
                <a:sym typeface="Calibri"/>
              </a:rPr>
              <a:t>PISA cung cấp những cơ hội trong suốt năm học cho các gia đình trong việc tìm hiểu về trường trung học ở Hoa Kỳ, lập kế hoạch cho tương lai các em học sinh và chia sẻ quan điểm đa văn hóa trong  giáo dục.</a:t>
            </a:r>
            <a:endParaRPr sz="1200">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